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5" r:id="rId3"/>
    <p:sldId id="419" r:id="rId4"/>
    <p:sldId id="412" r:id="rId5"/>
    <p:sldId id="416" r:id="rId6"/>
    <p:sldId id="418" r:id="rId7"/>
    <p:sldId id="420" r:id="rId8"/>
    <p:sldId id="422" r:id="rId9"/>
    <p:sldId id="421" r:id="rId10"/>
    <p:sldId id="423" r:id="rId11"/>
    <p:sldId id="424" r:id="rId12"/>
    <p:sldId id="42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099739"/>
              </p:ext>
            </p:extLst>
          </p:nvPr>
        </p:nvGraphicFramePr>
        <p:xfrm>
          <a:off x="839837" y="365433"/>
          <a:ext cx="10256807" cy="3359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335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5703264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539089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2541119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MALAYSIA PILIHAN UTAMA PELABUR ANTARABANGSA DI ASIA TENGGARA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SEPTEMBER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 TRANSITION PUSH TO GET DATA CEBTRE HUB ‘BOOST’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 SEPTEMBER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1616983"/>
                  </a:ext>
                </a:extLst>
              </a:tr>
              <a:tr h="309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INDUSTRI SEMIKONDUKTOR SOKONG EKONOMI MALAYSIA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 SEPTEMBER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8045667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MALAYSIA, VIETNAM KUSAI PASARAN, PELABURAN INDUSTRI CIP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 SEPTEMBER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9295820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SDC PERKUKUH KEDUDUKAN DALAM PASARAN SISTEM SOLAR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 SEPTEMBER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17759880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KOLEJ VOKASIONAL TUMPU INDUSTRI EV AKAN DIBUKA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 SEPTEMBER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15354112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HARGA MAHAL PUNCA EV KURANG SAMBUTAN DI MALAYSIA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 SEPTEMBER 2024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11351376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e’MAS</a:t>
                      </a:r>
                      <a:r>
                        <a:rPr lang="en-US" sz="1200" dirty="0"/>
                        <a:t> BAKAL JADI EV PALING LARIS MALAYSIA’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23 SEPTEMBER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69968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KAJI DASAR NEGARA LAIN PACU JUALAN EV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25 SEPTEMBER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5545846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VOLVO PERKENAL EV TERKINI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26 SEPTEMBER 2024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39761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B6ACB1-379A-4C91-8F85-09BA2EF2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9682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D2E896F-5A4F-4BB4-8DDA-FA80474049D5}"/>
              </a:ext>
            </a:extLst>
          </p:cNvPr>
          <p:cNvSpPr txBox="1">
            <a:spLocks/>
          </p:cNvSpPr>
          <p:nvPr/>
        </p:nvSpPr>
        <p:spPr>
          <a:xfrm>
            <a:off x="1276539" y="872550"/>
            <a:ext cx="9741527" cy="641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25 SEPTEMBER 2024</a:t>
            </a:r>
          </a:p>
          <a:p>
            <a:pPr marL="0" indent="0" algn="ctr">
              <a:buNone/>
            </a:pPr>
            <a:r>
              <a:rPr lang="en-US" sz="1400" dirty="0"/>
              <a:t>BH|KAJI DASAR NEGARA LAIN PACU JUALAN EV|MS 11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E3B759-EC9B-43C0-B3CE-B043CEA78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60" y="1547439"/>
            <a:ext cx="9361283" cy="524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35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B6ACB1-379A-4C91-8F85-09BA2EF2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9682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D2E896F-5A4F-4BB4-8DDA-FA80474049D5}"/>
              </a:ext>
            </a:extLst>
          </p:cNvPr>
          <p:cNvSpPr txBox="1">
            <a:spLocks/>
          </p:cNvSpPr>
          <p:nvPr/>
        </p:nvSpPr>
        <p:spPr>
          <a:xfrm>
            <a:off x="1276539" y="872550"/>
            <a:ext cx="9741527" cy="641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26 SEPTEMBER 2024</a:t>
            </a:r>
          </a:p>
          <a:p>
            <a:pPr marL="0" indent="0" algn="ctr">
              <a:buNone/>
            </a:pPr>
            <a:r>
              <a:rPr lang="en-US" sz="1400" dirty="0"/>
              <a:t>BH|VOLVO PERKENAL EV TERKINI|MS 28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CE9827-8660-46E8-9FBB-3D96FBB9B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546" y="1615327"/>
            <a:ext cx="4997512" cy="514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00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B6ACB1-379A-4C91-8F85-09BA2EF2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9682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D2E896F-5A4F-4BB4-8DDA-FA80474049D5}"/>
              </a:ext>
            </a:extLst>
          </p:cNvPr>
          <p:cNvSpPr txBox="1">
            <a:spLocks/>
          </p:cNvSpPr>
          <p:nvPr/>
        </p:nvSpPr>
        <p:spPr>
          <a:xfrm>
            <a:off x="1276539" y="872550"/>
            <a:ext cx="9741527" cy="641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27 SEPTEMBER  2024</a:t>
            </a:r>
          </a:p>
          <a:p>
            <a:pPr marL="0" indent="0" algn="ctr">
              <a:buNone/>
            </a:pPr>
            <a:r>
              <a:rPr lang="en-US" sz="1400" dirty="0"/>
              <a:t>NST|SK ON PLANS TO CUT WORKFORCE AMID CHALLENGE EV MARKET |MS 8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E5DB8-9EA5-44F4-A94A-AB274EB6C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671" y="1799017"/>
            <a:ext cx="6182658" cy="496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6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1858414" y="935921"/>
            <a:ext cx="8475168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 SEPTEMBER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BH|MALAYSIA PILIHAN UTAMA PELABUR ANTARABANGSA DI ASIA TENGGARA|MS 25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C1BBB5-85F7-4FE6-806D-B2081334D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02" y="2235102"/>
            <a:ext cx="10429592" cy="26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7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1858414" y="935921"/>
            <a:ext cx="8475168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 SEPTEMBER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BH|RE TRANSITION PUSH TO GET DATA CEBTRE HUB ‘BOOST’|MS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E6785F-10B2-4981-95B2-030E0A29E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94" y="1831773"/>
            <a:ext cx="10873212" cy="38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4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75C5F7A-2864-435D-B4D0-BD237DB37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9682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0A7DF8E-3DDC-4C54-B053-E73586407F5B}"/>
              </a:ext>
            </a:extLst>
          </p:cNvPr>
          <p:cNvSpPr txBox="1">
            <a:spLocks/>
          </p:cNvSpPr>
          <p:nvPr/>
        </p:nvSpPr>
        <p:spPr>
          <a:xfrm>
            <a:off x="1276539" y="872550"/>
            <a:ext cx="9741527" cy="641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3 SEPTEMBER 2024</a:t>
            </a:r>
          </a:p>
          <a:p>
            <a:pPr marL="0" indent="0" algn="ctr">
              <a:buNone/>
            </a:pPr>
            <a:r>
              <a:rPr lang="en-US" sz="1400" dirty="0"/>
              <a:t>BH| INDUSTRI SEMIKONDUKTOR SOKONG EKONOMI MALAYSIA|MS 22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1E4DA3-F172-4D4F-9081-7D7D98FA3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953" y="1538386"/>
            <a:ext cx="7324697" cy="527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22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B6ACB1-379A-4C91-8F85-09BA2EF2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9682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D2E896F-5A4F-4BB4-8DDA-FA80474049D5}"/>
              </a:ext>
            </a:extLst>
          </p:cNvPr>
          <p:cNvSpPr txBox="1">
            <a:spLocks/>
          </p:cNvSpPr>
          <p:nvPr/>
        </p:nvSpPr>
        <p:spPr>
          <a:xfrm>
            <a:off x="1276539" y="872550"/>
            <a:ext cx="9741527" cy="641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4 SEPTEMBER 2024</a:t>
            </a:r>
          </a:p>
          <a:p>
            <a:pPr marL="0" indent="0" algn="ctr">
              <a:buNone/>
            </a:pPr>
            <a:r>
              <a:rPr lang="en-US" sz="1400" dirty="0"/>
              <a:t>BH|MALAYSIA, VIETNAM KUSAI PASARAN, PELABURAN INDUSTRI CIP|MS 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859B15-E9BB-40DB-9499-0B7753E3E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80" y="1629745"/>
            <a:ext cx="8373644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DB671F-A45C-4DED-A41C-68F711D2D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9682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25DB452-4AE7-476C-9BCF-7291ACB8E94F}"/>
              </a:ext>
            </a:extLst>
          </p:cNvPr>
          <p:cNvSpPr txBox="1">
            <a:spLocks/>
          </p:cNvSpPr>
          <p:nvPr/>
        </p:nvSpPr>
        <p:spPr>
          <a:xfrm>
            <a:off x="1276539" y="872550"/>
            <a:ext cx="9741527" cy="641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4 SEPTEMBER 2024</a:t>
            </a:r>
          </a:p>
          <a:p>
            <a:pPr marL="0" indent="0" algn="ctr">
              <a:buNone/>
            </a:pPr>
            <a:r>
              <a:rPr lang="en-US" sz="1400" dirty="0"/>
              <a:t>BH| SDC PERKUKUH KEDUDUKAN DALAM PASARAN SISTEM SOLAR|MS 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C60EE3-4B31-4C13-B24F-ACB84D709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262" y="1538386"/>
            <a:ext cx="6853473" cy="522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7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75C5F7A-2864-435D-B4D0-BD237DB37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9682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0A7DF8E-3DDC-4C54-B053-E73586407F5B}"/>
              </a:ext>
            </a:extLst>
          </p:cNvPr>
          <p:cNvSpPr txBox="1">
            <a:spLocks/>
          </p:cNvSpPr>
          <p:nvPr/>
        </p:nvSpPr>
        <p:spPr>
          <a:xfrm>
            <a:off x="1276539" y="872550"/>
            <a:ext cx="9741527" cy="641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10 SEPTEMBER 2024</a:t>
            </a:r>
          </a:p>
          <a:p>
            <a:pPr marL="0" indent="0" algn="ctr">
              <a:buNone/>
            </a:pPr>
            <a:r>
              <a:rPr lang="en-US" sz="1400" dirty="0"/>
              <a:t>BH| KOLEJ VOKASIONAL TUMPU INDUSTRI EV AKAN DIBUKA|MS 4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01579B-FFAB-470C-9808-8B56A8CA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27" y="1660636"/>
            <a:ext cx="9102550" cy="478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61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DB671F-A45C-4DED-A41C-68F711D2D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9682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25DB452-4AE7-476C-9BCF-7291ACB8E94F}"/>
              </a:ext>
            </a:extLst>
          </p:cNvPr>
          <p:cNvSpPr txBox="1">
            <a:spLocks/>
          </p:cNvSpPr>
          <p:nvPr/>
        </p:nvSpPr>
        <p:spPr>
          <a:xfrm>
            <a:off x="1276539" y="872550"/>
            <a:ext cx="9741527" cy="641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20 SEPTEMBER 2024</a:t>
            </a:r>
          </a:p>
          <a:p>
            <a:pPr marL="0" indent="0" algn="ctr">
              <a:buNone/>
            </a:pPr>
            <a:r>
              <a:rPr lang="en-US" sz="1400" dirty="0"/>
              <a:t>BH| HARGA MAHAL PUNCA EV KURANG SAMBUTAN DI MALAYSIA|MS 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B465C0-06FE-4F1D-B699-D29A176EE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44" y="1538386"/>
            <a:ext cx="11573165" cy="50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9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B6ACB1-379A-4C91-8F85-09BA2EF2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9682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D2E896F-5A4F-4BB4-8DDA-FA80474049D5}"/>
              </a:ext>
            </a:extLst>
          </p:cNvPr>
          <p:cNvSpPr txBox="1">
            <a:spLocks/>
          </p:cNvSpPr>
          <p:nvPr/>
        </p:nvSpPr>
        <p:spPr>
          <a:xfrm>
            <a:off x="1276539" y="872550"/>
            <a:ext cx="9741527" cy="641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23 SEPTEMBER 2024</a:t>
            </a:r>
          </a:p>
          <a:p>
            <a:pPr marL="0" indent="0" algn="ctr">
              <a:buNone/>
            </a:pPr>
            <a:r>
              <a:rPr lang="en-US" sz="1400" dirty="0" err="1"/>
              <a:t>BH|é.MAS</a:t>
            </a:r>
            <a:r>
              <a:rPr lang="en-US" sz="1400" dirty="0"/>
              <a:t> 7 BAKAL JADI EV PALING LARIS MALAYSIA’|</a:t>
            </a:r>
            <a:r>
              <a:rPr lang="en-US" sz="1400"/>
              <a:t>MS 22 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DF535D-B16A-44D9-9197-FB1B64B16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167" y="1538386"/>
            <a:ext cx="3047665" cy="52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79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4822</TotalTime>
  <Words>335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  <vt:lpstr>BERITA HARIAN</vt:lpstr>
      <vt:lpstr>BERITA HARIAN</vt:lpstr>
      <vt:lpstr>BERITA HARIAN</vt:lpstr>
      <vt:lpstr>BERITA HARIAN</vt:lpstr>
      <vt:lpstr>BERITA HARIAN</vt:lpstr>
      <vt:lpstr>BERITA HARIAN</vt:lpstr>
      <vt:lpstr>BERITA HARIAN</vt:lpstr>
      <vt:lpstr>BERITA HARIAN</vt:lpstr>
      <vt:lpstr>NEW STRAITS TIMES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216</cp:revision>
  <dcterms:created xsi:type="dcterms:W3CDTF">2023-04-11T00:27:44Z</dcterms:created>
  <dcterms:modified xsi:type="dcterms:W3CDTF">2024-10-01T01:24:16Z</dcterms:modified>
</cp:coreProperties>
</file>