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419" r:id="rId4"/>
    <p:sldId id="414" r:id="rId5"/>
    <p:sldId id="413" r:id="rId6"/>
    <p:sldId id="412" r:id="rId7"/>
    <p:sldId id="416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39344"/>
              </p:ext>
            </p:extLst>
          </p:nvPr>
        </p:nvGraphicFramePr>
        <p:xfrm>
          <a:off x="860079" y="365433"/>
          <a:ext cx="10236565" cy="236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93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703264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54111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099722"/>
                  </a:ext>
                </a:extLst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’TINGKAT KECEKAPAN DALAM INDUSTRI E &amp; E’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’TINGKAT KECEKAPAN DALAM INDUSTRI E &amp; E’(SAMBUNGAN)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 OGOS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 : KERAJAAN FOKUS PENYEDIAAN EKOSISTEM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ORANG ASLI TAGIH KERJA PROJEK HIDRO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LADANG SOLAR ATPC DI SABAH JANA TENAGA MAPAN, BANGUN KOMUNITI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SUNTIKAN PEMBANGUNAN MULA DIRASAI ORANG ASLI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 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MITI, KPT CADANG PEMBANGUNAN BAKAT AI DALAM BELANJAWAN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OGOS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15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58414" y="935921"/>
            <a:ext cx="8475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BH|’TINGKAT KECEKAPAN DALAM INDUSTRI E &amp; E’|MS 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EE5BE-0768-49EB-A446-D160DE3D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05" y="1560945"/>
            <a:ext cx="6370390" cy="51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58414" y="935921"/>
            <a:ext cx="8475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BH|’TINGKAT KECEKAPAN DALAM INDUSTRI E &amp; E’|MS 2 (SAMBUNGAN)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33E9B-53FE-4B14-A825-70A8060C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90" y="1681019"/>
            <a:ext cx="7697274" cy="41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OGOS 2024</a:t>
            </a:r>
          </a:p>
          <a:p>
            <a:pPr marL="0" indent="0" algn="ctr">
              <a:buNone/>
            </a:pPr>
            <a:r>
              <a:rPr lang="en-US" sz="1400" dirty="0"/>
              <a:t>SH| EV : KERAJAAN FOKUS PENYEDIAAN EKOSISTEM|MS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0F5DD-1BC1-4CC6-B855-D3D9A7BA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05" y="1583651"/>
            <a:ext cx="4194390" cy="52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OGOS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BH|ORANG ASLI TAGIH KERJA PROJEK HIDRO ELEKTRIK| MS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3A881-C80C-48E5-84E0-E0B617AD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08" y="1709497"/>
            <a:ext cx="7640116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5C5F7A-2864-435D-B4D0-BD237DB3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A7DF8E-3DDC-4C54-B053-E73586407F5B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OGOS 2024</a:t>
            </a:r>
          </a:p>
          <a:p>
            <a:pPr marL="0" indent="0" algn="ctr">
              <a:buNone/>
            </a:pPr>
            <a:r>
              <a:rPr lang="en-US" sz="1400" dirty="0"/>
              <a:t>BH| LADANG SOLAR ATPC DI SABAH JANA TENAGA MAPAN, BANGUN KOMUNITI|MS 26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EB6C9-2827-4625-860B-794A77EB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29" y="1642842"/>
            <a:ext cx="7383141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2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OGOS 2024</a:t>
            </a:r>
          </a:p>
          <a:p>
            <a:pPr marL="0" indent="0" algn="ctr">
              <a:buNone/>
            </a:pPr>
            <a:r>
              <a:rPr lang="en-US" sz="1400" dirty="0"/>
              <a:t>SH|SUNTIKAN PEMBANGUNAN MULA DIRASAI ORANG ASLI|MS 23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D4B00-0297-483E-8C48-D970C19A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42" y="1616361"/>
            <a:ext cx="4271047" cy="51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DB671F-A45C-4DED-A41C-68F711D2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5DB452-4AE7-476C-9BCF-7291ACB8E94F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OGOS 2024</a:t>
            </a:r>
          </a:p>
          <a:p>
            <a:pPr marL="0" indent="0" algn="ctr">
              <a:buNone/>
            </a:pPr>
            <a:r>
              <a:rPr lang="en-US" sz="1400" dirty="0"/>
              <a:t>BH| MITI, KPT CADANG PEMBANGUNAN BAKAT AI DALAM BELANJAWAN|MS 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110A3-A653-4F8C-AC30-98D4E005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480" y="1513770"/>
            <a:ext cx="2360220" cy="5285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B5ED4-6648-4DF7-BCD0-863919DE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81" y="1538386"/>
            <a:ext cx="2513165" cy="52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229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SINAR HARIAN</vt:lpstr>
      <vt:lpstr>BERITA HARIAN</vt:lpstr>
      <vt:lpstr>BERITA HARIAN</vt:lpstr>
      <vt:lpstr>SINAR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199</cp:revision>
  <dcterms:created xsi:type="dcterms:W3CDTF">2023-04-11T00:27:44Z</dcterms:created>
  <dcterms:modified xsi:type="dcterms:W3CDTF">2024-09-03T00:42:02Z</dcterms:modified>
</cp:coreProperties>
</file>