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4610"/>
              </p:ext>
            </p:extLst>
          </p:nvPr>
        </p:nvGraphicFramePr>
        <p:xfrm>
          <a:off x="559837" y="63609"/>
          <a:ext cx="11000791" cy="160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PERBELANJAAN PEMBANGUNAN DIJANGKA LEBIH TINGGI RM94.45 </a:t>
                      </a:r>
                      <a:r>
                        <a:rPr lang="en-US" sz="1200" dirty="0" err="1"/>
                        <a:t>bilion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14 OKTOBER </a:t>
                      </a:r>
                      <a:r>
                        <a:rPr lang="en-US" sz="1200" dirty="0"/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LATIH BAKAT TEMPATAN MALAYSIA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 OKTOBER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SINAR </a:t>
                      </a:r>
                      <a:r>
                        <a:rPr lang="en-US" sz="1200" dirty="0"/>
                        <a:t>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INDUSTRI PEMBINAAN MULA BERALIH KEPADA DATA RAYA, AI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23 OKTOBER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SEKTOR PEMBINAAN NEGARA BERKEMBANG 17.3 PERATUS 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OKTOBER 2024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1799251" y="911306"/>
            <a:ext cx="8593493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14 OKTOBER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BH|PERBELANJAAN PEMBANGUNAN DIJANGKA LEBIH TINGGI RM94.45 </a:t>
            </a:r>
            <a:r>
              <a:rPr lang="en-US" sz="1400" dirty="0" err="1"/>
              <a:t>bilion</a:t>
            </a:r>
            <a:r>
              <a:rPr lang="en-US" sz="1400" dirty="0"/>
              <a:t>| MS 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D3A9AE-0B25-4DA4-B317-1790D8CC7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52" y="1597103"/>
            <a:ext cx="8593493" cy="51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OKTOBER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SH|LATIH BAKAT TEMPATAN MALAYSIA| MS 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0405F-8277-4419-96B9-51A5BBE2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53" y="1619010"/>
            <a:ext cx="6792893" cy="50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23 OKTOBER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BH|INDUSTRI PEMBINAAN MULA BERALIH KEPADA DATA RAYA, AI| MS 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941F2-19E8-403D-B1C2-2A81E587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94" y="1563855"/>
            <a:ext cx="5420009" cy="51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1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474427" y="911306"/>
            <a:ext cx="689350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24 OKTOBER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BH|SEKTOR PEMBINAAN NEGARA BERKEMBANG 17.3 PERATUS | MS 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EEF28-6485-46B7-A814-AAF0E602F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241" y="1628507"/>
            <a:ext cx="7007290" cy="50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124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BERITA HARIAN</vt:lpstr>
      <vt:lpstr>SINAR HARIAN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87</cp:revision>
  <dcterms:created xsi:type="dcterms:W3CDTF">2023-04-11T00:27:44Z</dcterms:created>
  <dcterms:modified xsi:type="dcterms:W3CDTF">2024-11-05T02:57:11Z</dcterms:modified>
</cp:coreProperties>
</file>