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71100"/>
              </p:ext>
            </p:extLst>
          </p:nvPr>
        </p:nvGraphicFramePr>
        <p:xfrm>
          <a:off x="595604" y="698091"/>
          <a:ext cx="11000791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100037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CGS JANGKA SEKTOR PEMBINAAN LEBIH MENGUKUH TAHUN DEPAN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SEPTEMBER2024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733054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HARGA SIMEN KEKAL STABIL DISOKONG PROJEK MEGA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SEPTEMBER2024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6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89A8C4-0081-48C2-8157-FF49C1AE0032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C20985-A7BD-4FED-8D29-042FD1E5F525}"/>
              </a:ext>
            </a:extLst>
          </p:cNvPr>
          <p:cNvSpPr txBox="1">
            <a:spLocks/>
          </p:cNvSpPr>
          <p:nvPr/>
        </p:nvSpPr>
        <p:spPr>
          <a:xfrm>
            <a:off x="2724539" y="911306"/>
            <a:ext cx="652209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SEPTEMBER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BH|CGS JANGKA SEKTOR PEMBINAAN LEBIH MENGUKUH TAHUN DEPAN|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D0283-9A74-47CB-B00A-0F6136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59" y="1662420"/>
            <a:ext cx="9778482" cy="48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89A8C4-0081-48C2-8157-FF49C1AE0032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C20985-A7BD-4FED-8D29-042FD1E5F525}"/>
              </a:ext>
            </a:extLst>
          </p:cNvPr>
          <p:cNvSpPr txBox="1">
            <a:spLocks/>
          </p:cNvSpPr>
          <p:nvPr/>
        </p:nvSpPr>
        <p:spPr>
          <a:xfrm>
            <a:off x="2146041" y="911306"/>
            <a:ext cx="800566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SEPTEMBER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SIMEN KEKAL STABIL DISOKONG PROJEK MEGA| MS 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465C4-92EF-4B17-A998-6372E733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1" y="1807158"/>
            <a:ext cx="11041016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65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99</cp:revision>
  <dcterms:created xsi:type="dcterms:W3CDTF">2023-04-11T00:27:44Z</dcterms:created>
  <dcterms:modified xsi:type="dcterms:W3CDTF">2024-10-01T01:23:42Z</dcterms:modified>
</cp:coreProperties>
</file>