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6" r:id="rId5"/>
    <p:sldId id="269" r:id="rId6"/>
    <p:sldId id="268" r:id="rId7"/>
    <p:sldId id="271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78281"/>
              </p:ext>
            </p:extLst>
          </p:nvPr>
        </p:nvGraphicFramePr>
        <p:xfrm>
          <a:off x="559837" y="63609"/>
          <a:ext cx="11000791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100037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BENDUNG KENAIKAN HARGA BAHAN BINAAN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3733054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GUNA TEKNOLOGI PINTAR DALAM PEMBINAAN –CIDB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 OGOS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4670108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PEMAJU,KONTRAKTOR DIGESA BERI PELUANG GRADUAN TVET PEMBINAAN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7 OGOS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645826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’SYARIKAT PEMBINAAN JANGAN PILIH BULU’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7 OGOS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HARGA RUMAH TERUS MENINGKAT SUSULAN INFLASI, KOS PEMBINAAN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3109754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HARGA RUMAH TERUS MENINGKAT SUSULAN INFLASI, 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KOS PEMBINAAN (SAMBUNGAN)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3904495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CONSTRUCTION SECTOR SEES RAPID AI ADOPTION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 OGOS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 STRAITS TIMES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1892185"/>
                  </a:ext>
                </a:extLst>
              </a:tr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TEKNOLOGI DRON MAMPU TINGKAT PRESTASI SEKTOR PEMBINAAN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 OGOS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80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360645" y="911306"/>
            <a:ext cx="746233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SH|BENDUNG KENAIKAN HARGA BAHAN BINAAN| MS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9590-B887-45CE-9E4E-E38974AD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49" y="1775993"/>
            <a:ext cx="6545943" cy="49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SH|GUNA TEKNOLOGI PINTAR DALAM PEMBINAAN –CIDB |MS 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2B64C-EA01-4B0F-B7D8-B6F3B1F8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9" y="1539551"/>
            <a:ext cx="7025950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724539" y="911306"/>
            <a:ext cx="652209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BH|PEMAJU,KONTRAKTOR DIGESA BERI PELUANG GRADUAN TVET PEMBINAAN| MS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374B6-D0AD-40D5-B0C8-259136C6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3" y="1576326"/>
            <a:ext cx="9650172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724539" y="911306"/>
            <a:ext cx="652209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SH|’SYARIKAT PEMBINAAN JANGAN PILIH BULU’| MS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58E55-5251-48E3-BA74-127EB9CA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1520890"/>
            <a:ext cx="6630325" cy="51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86BCFE-29E2-4EB9-BB66-969C1957D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706" y="1662420"/>
            <a:ext cx="10515600" cy="45145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89A8C4-0081-48C2-8157-FF49C1AE0032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C20985-A7BD-4FED-8D29-042FD1E5F525}"/>
              </a:ext>
            </a:extLst>
          </p:cNvPr>
          <p:cNvSpPr txBox="1">
            <a:spLocks/>
          </p:cNvSpPr>
          <p:nvPr/>
        </p:nvSpPr>
        <p:spPr>
          <a:xfrm>
            <a:off x="2724539" y="911306"/>
            <a:ext cx="652209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RUMAH TERUS MENINGKAT SUSULAN INFLASI, KOS PEMBINAAN| MS 26</a:t>
            </a:r>
          </a:p>
        </p:txBody>
      </p:sp>
    </p:spTree>
    <p:extLst>
      <p:ext uri="{BB962C8B-B14F-4D97-AF65-F5344CB8AC3E}">
        <p14:creationId xmlns:p14="http://schemas.microsoft.com/office/powerpoint/2010/main" val="231856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89A8C4-0081-48C2-8157-FF49C1AE0032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C20985-A7BD-4FED-8D29-042FD1E5F525}"/>
              </a:ext>
            </a:extLst>
          </p:cNvPr>
          <p:cNvSpPr txBox="1">
            <a:spLocks/>
          </p:cNvSpPr>
          <p:nvPr/>
        </p:nvSpPr>
        <p:spPr>
          <a:xfrm>
            <a:off x="2146041" y="911306"/>
            <a:ext cx="800566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RUMAH TERUS MENINGKAT SUSULAN INFLASI, KOS PEMBINAAN| MS 26 (SAMBUNGAN)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9E6042-3AD1-4056-B9B3-68C75AD83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842" y="1662421"/>
            <a:ext cx="9227974" cy="39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6F60C2-E2BF-4A2A-AECD-8D45B8D60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1543050"/>
            <a:ext cx="10134599" cy="5154758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9699C4-2F83-453D-B834-BCC910C2666C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FC2D590-C8ED-42DB-BD0A-AB95BBEAA2D3}"/>
              </a:ext>
            </a:extLst>
          </p:cNvPr>
          <p:cNvSpPr txBox="1">
            <a:spLocks/>
          </p:cNvSpPr>
          <p:nvPr/>
        </p:nvSpPr>
        <p:spPr>
          <a:xfrm>
            <a:off x="2146041" y="911306"/>
            <a:ext cx="800566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NST|CONSTRUCTION SECTOR SEES RAPID AI ADOPTION| MS 13</a:t>
            </a:r>
          </a:p>
        </p:txBody>
      </p:sp>
    </p:spTree>
    <p:extLst>
      <p:ext uri="{BB962C8B-B14F-4D97-AF65-F5344CB8AC3E}">
        <p14:creationId xmlns:p14="http://schemas.microsoft.com/office/powerpoint/2010/main" val="252249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A3B2A1-3A2D-4DE6-AD79-B5F7BCFBC0DD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566F29-8BEC-4526-A9CF-E6ED803B436C}"/>
              </a:ext>
            </a:extLst>
          </p:cNvPr>
          <p:cNvSpPr txBox="1">
            <a:spLocks/>
          </p:cNvSpPr>
          <p:nvPr/>
        </p:nvSpPr>
        <p:spPr>
          <a:xfrm>
            <a:off x="2146041" y="911306"/>
            <a:ext cx="800566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BH|TEKNOLOGI DRON MAMPU TINGKAT PRESTASI SEKTOR PEMBINAAN| MS 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090ED-E288-461F-89EC-D9380939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1" y="1662420"/>
            <a:ext cx="9354856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1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255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SINAR HARIAN</vt:lpstr>
      <vt:lpstr>SINAR HARIAN</vt:lpstr>
      <vt:lpstr>BERITA HARIAN</vt:lpstr>
      <vt:lpstr>SINAR HARIAN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96</cp:revision>
  <dcterms:created xsi:type="dcterms:W3CDTF">2023-04-11T00:27:44Z</dcterms:created>
  <dcterms:modified xsi:type="dcterms:W3CDTF">2024-09-03T00:41:52Z</dcterms:modified>
</cp:coreProperties>
</file>