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35011"/>
              </p:ext>
            </p:extLst>
          </p:nvPr>
        </p:nvGraphicFramePr>
        <p:xfrm>
          <a:off x="559837" y="63609"/>
          <a:ext cx="11000791" cy="93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PR1MA TEROKA KERJASAMA STARTEGIK MELESTARIKAN RUMAH MAMPU MILIK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STRUKTUR , REKA BENTUK RUMAH INOVATIF PERSIAPAN HADAPI RISIKO BANJIR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360645" y="911306"/>
            <a:ext cx="746233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JULAI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SH|PR1MA TEROKA KERJASAMA STARTEGIK MELESTARIKAN RUMAH MAMPU MILIK| MS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DC854-9A62-4F9B-A865-4D8E103D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57" y="1517352"/>
            <a:ext cx="6686083" cy="52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10973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JULAI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BH|STRUKTUR , REKA BENTUK RUMAH INOVATIF PERSIAPAN HADAPI RISIKO BANJIR| MS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8BA5F-22C3-4A65-9F91-A75558E2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05" y="1662420"/>
            <a:ext cx="6666524" cy="48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73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SINAR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82</cp:revision>
  <dcterms:created xsi:type="dcterms:W3CDTF">2023-04-11T00:27:44Z</dcterms:created>
  <dcterms:modified xsi:type="dcterms:W3CDTF">2024-08-06T02:14:32Z</dcterms:modified>
</cp:coreProperties>
</file>