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426" r:id="rId4"/>
    <p:sldId id="365" r:id="rId5"/>
    <p:sldId id="384" r:id="rId6"/>
    <p:sldId id="424" r:id="rId7"/>
    <p:sldId id="355" r:id="rId8"/>
    <p:sldId id="357" r:id="rId9"/>
    <p:sldId id="359" r:id="rId10"/>
    <p:sldId id="387" r:id="rId11"/>
    <p:sldId id="388" r:id="rId12"/>
    <p:sldId id="390" r:id="rId13"/>
    <p:sldId id="389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4" r:id="rId25"/>
    <p:sldId id="405" r:id="rId26"/>
    <p:sldId id="406" r:id="rId27"/>
    <p:sldId id="402" r:id="rId28"/>
    <p:sldId id="407" r:id="rId29"/>
    <p:sldId id="409" r:id="rId30"/>
    <p:sldId id="401" r:id="rId31"/>
    <p:sldId id="410" r:id="rId32"/>
    <p:sldId id="408" r:id="rId33"/>
    <p:sldId id="411" r:id="rId34"/>
    <p:sldId id="412" r:id="rId35"/>
    <p:sldId id="413" r:id="rId36"/>
    <p:sldId id="414" r:id="rId37"/>
    <p:sldId id="415" r:id="rId38"/>
    <p:sldId id="42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34" r:id="rId48"/>
    <p:sldId id="403" r:id="rId49"/>
    <p:sldId id="427" r:id="rId50"/>
    <p:sldId id="428" r:id="rId51"/>
    <p:sldId id="42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20515"/>
              </p:ext>
            </p:extLst>
          </p:nvPr>
        </p:nvGraphicFramePr>
        <p:xfrm>
          <a:off x="742951" y="119595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SAWIT MENTAH BERPOTENSI TERUS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’RINGGIT STRENGTHENT AGAINST US DOLLAR THIS WEEK’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DIJANGKA DINIAGAKAN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PENIAGA TERUS BERGELUT CABARAN BERDEPAN PEMULIHAN EKONOMI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SAHAM KEWANGAN PILIHAN PELABUR ASING BAWA MASUK RM1.17 BILION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PENGELUARAN MINYAK MENTAH MALAYSIA KEMBALI MENINGKAT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SARUNG TANGAN GETAH DIJANGKA CECAH RM12.4 BILION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RM12.4b EXPORT REVENUE GOAL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GLOVEMAKERS ABLE TO DEMAND SURGE, SAYS MARGMA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PENDAPATAN SYARIKAT UTAMA MALAYSIA DIJANGKA MENINGKAT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 SEPTEMBER </a:t>
                      </a:r>
                      <a:r>
                        <a:rPr lang="en-US" sz="1200" dirty="0"/>
                        <a:t>2024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KEKAL OPR 3 PERATUS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DAN PRODUK KAYU CECAH RM9.69b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JUAL LEBIH 100,000 UNIT 6 TAHUN BERTURUT-TURUT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CENDERUNG NAIK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MILIKI CIRI AMAT BAIK BANGUNKAN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SENTIMEN PASARAN DIUNJUR LEBIH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KEKAL 3.00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MOMENTUM CEMERLANG EKONOMI MALAYSIA BERTERUSAN SUKU KETIGA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BOLEHKAH PENSIJILAN TINGKAT DAYA SAING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30838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SARUNG TANGAN GETAH DIJANGKA CECAH RM12.4 BILION|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3AF73-3715-4878-B786-5DBEFFAB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81" y="1783135"/>
            <a:ext cx="1602942" cy="49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2BE7B-5B33-4FF9-8C09-FCCE8A7A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22" y="1783135"/>
            <a:ext cx="1641156" cy="50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51125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BH|RM12.4b EXPORT REVENUE GOAL|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B7650-8DE3-42A7-AEC0-06F9908FB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5" y="1662420"/>
            <a:ext cx="6344816" cy="51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5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743075" y="1024148"/>
            <a:ext cx="83534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NST|GLOVEMAKERS ABLE TO DEMAND SURGE, SAYS MARGMA|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42FC36-ED36-4B66-99EE-32B1700C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1695433"/>
            <a:ext cx="3676261" cy="50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3083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BH|PENDAPATAN SYARIKAT UTAMA MALAYSIA DIJANGKA MENINGKAT 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0B3A1-8287-4DF1-93EF-CD0946BAA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08" y="1742699"/>
            <a:ext cx="8370982" cy="50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0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BOLEH CECAH RM4 BERBANDING DOLAR AS 2025|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C65C2-1A64-4739-86F4-53F81603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61" y="1807011"/>
            <a:ext cx="10021078" cy="39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KEKAL OPR 3 PERATUS|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E0F6E-4C8A-41C1-ADD1-B5D47C31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33" y="1768151"/>
            <a:ext cx="4977654" cy="5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1072784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DAN PRODUK KAYU CECAH RM9.69b| MS 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C99A9-63B4-438D-9DF1-4F23E134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936" y="1714300"/>
            <a:ext cx="1863015" cy="50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BH|PROTON JUAL LEBIH 100,000 UNIT 6 TAHUN BERTURUT-TURUT|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04F7A-57B2-4D76-914B-E06D22BB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852" y="1763134"/>
            <a:ext cx="5850293" cy="50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DIJANGKA CENDERUNG NAIK|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D2038-03DA-44D6-AF0F-43998E52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204" y="1816247"/>
            <a:ext cx="7087589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MILIKI CIRI AMAT BAIK BANGUNKAN EKONOMI|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47958-2E51-4DCC-8EDB-CC9C1C0B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45" y="1835832"/>
            <a:ext cx="9763109" cy="44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45956"/>
              </p:ext>
            </p:extLst>
          </p:nvPr>
        </p:nvGraphicFramePr>
        <p:xfrm>
          <a:off x="397717" y="186612"/>
          <a:ext cx="10991461" cy="6177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8800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3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80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’’SEKARANG MASA SESUAI UNTUK PELARASAN SUBSIDI RON95’’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SEPTEMBER  2024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42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INDIA NAIKKAN CUKAI IMPORT MINYAK SAWIT 20 PERATUS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SEPTEMBER 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42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USAHAWAN BUMIPUTERA PERLU PEKA PERUBAHAN DUNIA PERNIAGAAN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42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NAIK 7 PERATUS BERBANDING DOLAR SINGAPURA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42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DEFISIT FISKAL MALAYSIA DIJANGKA RENDAH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2024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OPR MUNGKIN DITURUNKAN JIKA KADAR FAEDAH AS DIPOTONG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7644404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PERDAGANGAN MALAYSIA MELONJAK KE KADAR TERPANTAS DALAM 22 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9961352"/>
                  </a:ext>
                </a:extLst>
              </a:tr>
              <a:tr h="2875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PERDAGANGAN NAIK 18.6 PERATUS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6651889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BANK NEGARA LIKELY TO MAINTAIN OPR AT 3PC, SAYS ANALYST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1034477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NILAI SAKSAMA RINGGIT RM3.90 HINGGA RM4.20 SATU DOLAR 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SEPTEMBER 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1453390"/>
                  </a:ext>
                </a:extLst>
              </a:tr>
              <a:tr h="3867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DIJANGKA CENDERUNG NAIK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8343505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BURSA MALAYSIA DIUNJUR LEBIH TINGGI MINGGU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750818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DIMINTA KAJI SEMULA LEVI UNTUNG LUAR BIASA SAWIT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6539239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BERSAMA SIAP SIAGA HADAPI RISIKO KRISIS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920789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INFLASI MALAYSIA TURUN 1.9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2731631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PELABUR DUNIA TUNJUK MINAT NARATIF PEMBAHARUAN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1924787"/>
                  </a:ext>
                </a:extLst>
              </a:tr>
              <a:tr h="286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PASARAN SAHAM CATAT PRESTASI TERBAIK SERANTAU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7557757"/>
                  </a:ext>
                </a:extLst>
              </a:tr>
              <a:tr h="3450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NEGARA DIJANGKA TERUS MENGUKUH PADA SUKU KEEMPAT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2135474"/>
                  </a:ext>
                </a:extLst>
              </a:tr>
              <a:tr h="3450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4.5 JUTA PELANCONG MUSLIM LAWAT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5371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BH|SENTIMEN PASARAN DIUNJUR LEBIH BAIK|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D25F9-53C0-4B64-8E0E-846291DA5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16" y="1920000"/>
            <a:ext cx="8927281" cy="43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3.00 PERATUS TAHUN INI|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113A5-4FE6-431B-816B-BD310FB8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21" y="1920000"/>
            <a:ext cx="10726647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BH|MOMENTUM CEMERLANG EKONOMI MALAYSIA BERTERUSAN SUKU KETIGA|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23EE3-3606-43AC-82D4-4F04DFC6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06" y="1618557"/>
            <a:ext cx="7533786" cy="50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SH|BOLEHKAH PENSIJILAN TINGKAT DAYA SAING|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82AAF-F67F-41FD-9E24-0AD30CAB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48" y="1749322"/>
            <a:ext cx="8446101" cy="45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BH|’’SEKARANG MASA SESUAI UNTUK PELARASAN SUBSIDI RON95’’| MS 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07957-5AEE-4237-8E0A-81FF001B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38300"/>
            <a:ext cx="9239250" cy="50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68599" y="911306"/>
            <a:ext cx="66548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BH|INDIA NAIKKAN CUKAI IMPORT MINYAK SAWIT 20 PERATUS|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0C15D-64CA-49C6-B7AE-7DF72201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62420"/>
            <a:ext cx="11591925" cy="48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4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40475" cy="58411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BH|USAHAWAN BUMIPUTERA PERLU PEKA PERUBAHAN DUNIA PERNIAGAAN|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008DD-9DEA-4B32-8532-B6557486D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6" y="1409700"/>
            <a:ext cx="9144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3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NAIK 7 PERATUS BERBANDING DOLAR SINGAPURA|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E82C2-D7D8-443C-BF16-B80BACCD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3" y="1647824"/>
            <a:ext cx="11438253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39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H|DEFISIT FISKAL MALAYSIA DIJANGKA RENDAH|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29B96-4C42-4DFC-8D19-D3C2D418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99" y="1555845"/>
            <a:ext cx="5968401" cy="51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91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51125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MUNGKIN DITURUNKAN JIKA KADAR FAEDAH AS DIPOTONG TINGGI|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08483-C611-4F25-B00D-558CACC2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6" y="1662420"/>
            <a:ext cx="11515725" cy="47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035356"/>
              </p:ext>
            </p:extLst>
          </p:nvPr>
        </p:nvGraphicFramePr>
        <p:xfrm>
          <a:off x="425709" y="109709"/>
          <a:ext cx="10991461" cy="3123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8800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SFZ TARIK PELABURAN BERNILAI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 2024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PENGANALISIS JANGKA KERAJAAN PERINCI SUBSIDI RON95, KEMBALIKAN GST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MUNGKIN BAYAR DIVIDEN LEBIH RENDAH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TERUS MENGUKUH CECAH RM4.12 SATU DOLAR AS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ASET TETAP DALAM NEGARA MENINGKAT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766887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90 PERATUS AHLI KWSP BAWAH 30 TAHUN DIJANGKA TAK CUKUP WANG BERSARA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2024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PASARAN BURSA MALAYSIA CATAT PRESTASI TERBAIK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764440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INDEKS HARGA PENGELUAR TURUN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9961352"/>
                  </a:ext>
                </a:extLst>
              </a:tr>
              <a:tr h="2856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CABARAN PENGURUSAN KEWANGAN IKS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6651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690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BH|PERDAGANGAN MALAYSIA MELONJAK KE KADAR TERPANTAS DALAM 22 BULAN|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8A5C7-35C9-421A-8D3A-740557A5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" y="1609780"/>
            <a:ext cx="11534775" cy="52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743075" y="1024148"/>
            <a:ext cx="83534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SH|PERDAGANGAN NAIK 18.6 PERATUS|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B73C2-6A29-4C52-85A3-E5BC428C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85" y="1665026"/>
            <a:ext cx="7724633" cy="50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NST|BANK NEGARA LIKELY TO MAINTAIN OPR AT 3PC, SAYS ANALYST|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2D58-F9CA-4148-8A0F-5F193628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1676399"/>
            <a:ext cx="10898121" cy="48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BH|NILAI SAKSAMA RINGGIT RM3.90 HINGGA RM4.20 SATU DOLAR AS|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BF9B4-98DB-4C0D-8578-690E1FBA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2265930"/>
            <a:ext cx="11229975" cy="33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6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DIJANGKA CENDERUNG NAIK|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F5FDB-1DE9-4150-9811-286AC77D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59" y="1690314"/>
            <a:ext cx="4494330" cy="51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54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SH|BURSA MALAYSIA DIUNJUR LEBIH TINGGI MINGGU DEPAN|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E1C98-2BE3-469E-8D3C-5A3C1A30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25" y="1883546"/>
            <a:ext cx="6782747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28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932819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DIMINTA KAJI SEMULA LEVI UNTUNG LUAR BIASA SAWIT|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5E7EB6-52E6-4AA0-8142-4DB34CCD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84" y="1755550"/>
            <a:ext cx="8091198" cy="50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9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BH|BERSAMA SIAP SIAGA HADAPI RISIKO KRISIS KEWANGAN|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15DDD-5BE2-40B7-A38B-8971958A1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17" y="1920000"/>
            <a:ext cx="9955763" cy="42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7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MALAYSIA TURUN 1.9 PERATUS|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F142D-A0A2-49FD-871F-3A2DCC7E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85" y="1775804"/>
            <a:ext cx="5197150" cy="50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9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1353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93514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 DUNIA TUNJUK MINAT NARATIF PEMBAHARUAN MALAYSIA|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0C3D9-A688-4C9D-8BD1-0DDA2A2C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66" y="1576873"/>
            <a:ext cx="8696130" cy="52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SAWIT MENTAH BERPOTENSI TERUS MENGUKUH|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74396-3E40-4EB2-B864-C25A77D1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44" y="1662420"/>
            <a:ext cx="7454510" cy="50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SAHAM CATAT PRESTASI TERBAIK SERANTAU|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0D2B9-4EF1-4DCF-AFBB-11ACA0FF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3" y="2032842"/>
            <a:ext cx="11019453" cy="39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83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699" y="865522"/>
            <a:ext cx="6716227" cy="8530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NEGARA DIJANGKA TERUS MENGUKUH PADA SUKU KEEMPAT 2024|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D7159-B114-42C4-98E2-9F7ADBD3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495" y="1537839"/>
            <a:ext cx="3673009" cy="52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2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93514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SH|4.5 JUTA PELANCONG MUSLIM LAWAT MALAYSIA|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443C6-877F-4EA5-86CD-C4A1E826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989" y="1548882"/>
            <a:ext cx="5682342" cy="52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1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SH|SFZ TARIK PELABURAN BERNILAI TINGGI| MS 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F8235-25A2-4176-AE70-E606ABE5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5" y="1920000"/>
            <a:ext cx="8287907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4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3"/>
            <a:ext cx="4391779" cy="795323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05055" y="949500"/>
            <a:ext cx="6800202" cy="7953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BH|PENGANALISIS JANGKA KERAJAAN PERINCI SUBSIDI RON95, KEMBALIKAN GST|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B777C8-AC97-42C9-AFCD-CB5BD3FD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66" y="1639327"/>
            <a:ext cx="8345065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8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MUNGKIN BAYAR DIVIDEN LEBIH RENDAH|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5C4D6-CDFA-48F5-B3FE-85530B7C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96" y="2257499"/>
            <a:ext cx="10944808" cy="26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5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TERUS MENGUKUH CECAH RM4.12 SATU DOLAR AS|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8EC2B-F193-437F-AA13-83A06F51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90" y="2032842"/>
            <a:ext cx="10674220" cy="333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87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ASET TETAP DALAM NEGARA MENINGKAT|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EDAFD-0C16-4A5D-81FE-E08FB53E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10" y="1723972"/>
            <a:ext cx="4935894" cy="50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77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996751" y="874852"/>
            <a:ext cx="796834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BH|90 PERATUS AHLI KWSP BAWAH 30 TAHUN DIJANGKA TAK CUKUP WANG BERSARA|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5B625-0D2B-4D5A-AB0C-D4C213A7F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37" y="1558212"/>
            <a:ext cx="8136294" cy="5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37528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BURSA MALAYSIA CATAT PRESTASI TERBAIK ASEAN|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861BD-FAE8-4945-A12C-0D632545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0" y="1521760"/>
            <a:ext cx="4264176" cy="52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0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NST|’RINGGIT STRENGTHENT AGAINST US DOLLAR THIS WEEK’| MS 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1D04E-B467-468F-ACB5-6E70F264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11" y="1779772"/>
            <a:ext cx="8770776" cy="49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5884"/>
            <a:ext cx="4391779" cy="756856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75886"/>
            <a:ext cx="6622920" cy="902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SH|INDEKS HARGA PENGELUAR TURUN|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82217F-BA04-4315-A7FA-B74E10B1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11" y="1567543"/>
            <a:ext cx="5766318" cy="51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3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9500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BH|CABARAN PENGURUSAN KEWANGAN IKS|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474E13-C48B-4FA7-BFCE-3134B282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0" y="1820327"/>
            <a:ext cx="9116697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93083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DIJANGKA DINIAGAKAN TINGGI| MS 29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44316-AB5B-4DA3-B891-1E540CDA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0" y="1724049"/>
            <a:ext cx="3825637" cy="50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68599" y="911306"/>
            <a:ext cx="66548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BH|PENIAGA TERUS BERGELUT CABARAN BERDEPAN PEMULIHAN EKONOMI|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2E411-7C19-47F2-A5E4-37295E98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7" y="1533872"/>
            <a:ext cx="8746641" cy="52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3071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6670" y="911306"/>
            <a:ext cx="77444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BH|SAHAM KEWANGAN PILIHAN PELABUR ASING BAWA MASUK RM1.17 BILION|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D1C60-D2FE-4CFE-9B13-054A6589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60" y="1603460"/>
            <a:ext cx="9563878" cy="5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BH|PENGELUARAN MINYAK MENTAH MALAYSIA KEMBALI MENINGKAT|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D8B57-122F-45AA-A63B-46AA68C3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38" y="1579480"/>
            <a:ext cx="4283724" cy="52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13656</TotalTime>
  <Words>1425</Words>
  <Application>Microsoft Office PowerPoint</Application>
  <PresentationFormat>Widescreen</PresentationFormat>
  <Paragraphs>344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NEW STRAITS TIMES</vt:lpstr>
      <vt:lpstr>SINAR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NEW STRAITS TIMES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SINAR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709</cp:revision>
  <dcterms:created xsi:type="dcterms:W3CDTF">2023-04-11T00:27:44Z</dcterms:created>
  <dcterms:modified xsi:type="dcterms:W3CDTF">2024-10-01T01:26:25Z</dcterms:modified>
</cp:coreProperties>
</file>