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425" r:id="rId4"/>
    <p:sldId id="699" r:id="rId5"/>
    <p:sldId id="482" r:id="rId6"/>
    <p:sldId id="471" r:id="rId7"/>
    <p:sldId id="698" r:id="rId8"/>
    <p:sldId id="472" r:id="rId9"/>
    <p:sldId id="473" r:id="rId10"/>
    <p:sldId id="466" r:id="rId11"/>
    <p:sldId id="467" r:id="rId12"/>
    <p:sldId id="682" r:id="rId13"/>
    <p:sldId id="683" r:id="rId14"/>
    <p:sldId id="684" r:id="rId15"/>
    <p:sldId id="685" r:id="rId16"/>
    <p:sldId id="686" r:id="rId17"/>
    <p:sldId id="687" r:id="rId18"/>
    <p:sldId id="691" r:id="rId19"/>
    <p:sldId id="692" r:id="rId20"/>
    <p:sldId id="693" r:id="rId21"/>
    <p:sldId id="688" r:id="rId22"/>
    <p:sldId id="689" r:id="rId23"/>
    <p:sldId id="701" r:id="rId24"/>
    <p:sldId id="694" r:id="rId25"/>
    <p:sldId id="696" r:id="rId26"/>
    <p:sldId id="695" r:id="rId27"/>
    <p:sldId id="697" r:id="rId28"/>
    <p:sldId id="690" r:id="rId29"/>
    <p:sldId id="708" r:id="rId30"/>
    <p:sldId id="702" r:id="rId31"/>
    <p:sldId id="710" r:id="rId32"/>
    <p:sldId id="709" r:id="rId33"/>
    <p:sldId id="711" r:id="rId34"/>
    <p:sldId id="712" r:id="rId35"/>
    <p:sldId id="713" r:id="rId36"/>
    <p:sldId id="714" r:id="rId37"/>
    <p:sldId id="715" r:id="rId38"/>
    <p:sldId id="716" r:id="rId39"/>
    <p:sldId id="717" r:id="rId40"/>
    <p:sldId id="718" r:id="rId41"/>
    <p:sldId id="719" r:id="rId42"/>
    <p:sldId id="720" r:id="rId43"/>
    <p:sldId id="72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95437"/>
              </p:ext>
            </p:extLst>
          </p:nvPr>
        </p:nvGraphicFramePr>
        <p:xfrm>
          <a:off x="971550" y="210541"/>
          <a:ext cx="10346483" cy="619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BAHARU TERUS ‘DIHAMBAT’ GAJI TIDAK SETIMPAL KELULUSAN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KRI CADANG KERAJAAN TUBUH AGENSI NASIONAL BERPUSAT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GUNA AI PERKEMAS FUNGSI BADAN BERKANUN, JIMATKAN ‘POKET’ KERAJAAN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DRON, AI TINGKAT KESIAPSIAGAAN HADAPI BENCANA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PENGIKTIRAFAN WBL DIERLUAS KEPADA BIDANG TVET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PELAN TINDAKAN PENDIDIKAN TINGGI PERLU BEBAS BELENGGU PENJAJAH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KEMENTERIAN DIGITAL TUMPU TIGA ASPEK HADAPI CABARAN AI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AKTA PERKONGSIAN DATA DIJANGKA DIBENTANG AKHIR TAHUN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YTM SUMBANG RM3.5j PERKASA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JADIKAN BAHASA IBUNDA MEDIUM PERPADUAN JIWA MERDEKA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KOMANWEL DAN PEMBANGUNAN BELIA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BANGUN PUSAT PENDIDIKAN BELIA NEGARA SEDANG MEMBANGUN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11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TEKNOLOGI PERLU NILAI-NILAI MURNI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SEPTEMBER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GOOGLE DIDAKWA MUSNAHKAN PESAING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AI, LITERASI DIGITAL STRATEGI BERSEPADU ELAK SCAMMER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DIDIK REMAJA TOLAK NORMALISASI AKSI NEGATIF DI MEDIA SOSIAL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KPM SEDIA TELITI DASAR BERKAITAN PEPERIKSAAN TAHUN 6, TINGKATAN 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SIKAP CAKNA KELUARGA KEKANG JENAYAH SEKSUAL KANAK-KANAK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PEMANSUHAN UPSR PUNCA PENCAPAIAN UKKM MENURUN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‘ÚPSR, PT3 ADA NILAI TERSENDIRI, WAJAR DIKEMBALIKAN’|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BH|AKTA PERKONGSIAN DATA DIJANGKA DIBENTANG AKHIR TAHUN INI|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D5B09-39B5-49F0-A1CD-25C5C9C5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204" y="1562613"/>
            <a:ext cx="3386938" cy="5230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BB65-1DD7-49C7-9448-7ABC3F1E5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350" y="1562613"/>
            <a:ext cx="3512108" cy="52300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SH|YTM SUMBANG RM3.5j PERKASA TVET|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65007-5C0B-49B4-BE85-C4EBEF888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12" y="1595065"/>
            <a:ext cx="8689373" cy="51696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BH|JADIKAN BAHASA IBUNDA MEDIUM PERPADUAN JIWA MERDEKA|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14724-A87D-4401-A3D1-AFF289EA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662420"/>
            <a:ext cx="8533296" cy="48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3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SH|KOMANWEL DAN PEMBANGUNAN BELIA|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20211-B0A8-4BFA-9890-340C91D6E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2" y="1662420"/>
            <a:ext cx="8332236" cy="47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MALAYSIA BANGUN PUSAT PENDIDIKAN BELIA NEGARA SEDANG MEMBANGUN|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4F72A-F8A3-4294-BA08-A8990C85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98" y="1807158"/>
            <a:ext cx="10631384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SH|TEKNOLOGI PERLU NILAI-NILAI MURNI|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43BAA-9775-4107-8DB0-8986B07E8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27" y="1619017"/>
            <a:ext cx="7833761" cy="50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2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SH|GOOGLE DIDAKWA MUSNAHKAN PESAING|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09B22-BBEC-4E67-AFDE-C98693ABC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36" y="1662420"/>
            <a:ext cx="8219252" cy="49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BH|AI, LITERASI DIGITAL STRATEGI BERSEPADU ELAK SCAMMER|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238A4-1739-4993-B745-A5992FF9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21" y="1807158"/>
            <a:ext cx="9100897" cy="43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9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BH|DIDIK REMAJA TOLAK NORMALISASI AKSI NEGATIF DI MEDIA SOSIAL|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E9FB6-3C56-43DC-8184-CE3F9B7B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1662420"/>
            <a:ext cx="11544301" cy="47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18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BH|KPM SEDIA TELITI DASAR BERKAITAN PEPERIKSAAN TAHUN 6, TINGKATAN 3|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200CD-D33A-452D-94B2-8EB901AA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514475"/>
            <a:ext cx="9324975" cy="518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244697"/>
              </p:ext>
            </p:extLst>
          </p:nvPr>
        </p:nvGraphicFramePr>
        <p:xfrm>
          <a:off x="749131" y="324107"/>
          <a:ext cx="10693737" cy="620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PEMAIN INDUSTRI TVET DIGESA SOKONG EKOSISTEM INDSTRI HALAL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NUTP TAK SETUJU KEMBALIKAN UPSR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 SEPTEMBER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’SISTEM PENTAKSIRAN BERPUSAT DIPERLUKAN’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 SEPTEMBER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EKOSISTEM PBD BELUM SEDIA,UPSR DAN PT3 PILIHAN TERBAIK TAKSIR MURID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 SEPTEMBER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94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EKOSISTEM PBD BELUM SEDIA,UPSR DAN PT3 PILIHAN TERBAIK TAKSIR MURID ..SAMBUNGAN..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 SEPTEMBER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9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TEKNOLOGI AI DALAM PROSES SIJIL HALAL PERLU SEIRING PRINSIP SYARIAH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 SEPTEMBER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PBD GAGAL, KEMBALIKAN UPSR,PT3 -PAKAR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SEPTEMBER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89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FAEDAH PERSARAAN TINGGI JIKA PILIH SSPA,PENCEN TETAP ADA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SEPTEMBER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2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’USAH RISAU JIKA TIDAK MAMPU BAYAR YURAN MASUK UNIVERSITI’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2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GAJI PREMIUM LEPASAN TVET DITETAP BERMULA RM2,500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2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PROGRAM KHAS BANTU PELAJAR KECICIRAN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SEPTENBER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96021869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TUBUH, PANTAU UNIT INTEGRITI DALAM ORGANISASI AWAM DAN SWASTA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GAJI PREMIUM GRADUAN TVET HINGGA RM4,000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8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PENUNTUT IPT DISARAN TINGKAT KESEDARAN KESELAMATAN, KESIHATAN PEKERJAAN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GANJARAN UNTUK PELAJAR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SELESAI SEGERA ISU CAPAIAN INTERNET DI UNIVERSITI AWAM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6536306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PERTINGKAT KEMAHIRAN TEKNOLOGI GURU PERSIAP GENERASI KUASAI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1224216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PETRONAS PERKASA PELAJAR TVET DI PENGERANG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7152454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’PRIVATE SECTOR SHOULD HELP BOOST AI TRAINING’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8815840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IMPACT OF AI ON ACCOUNTING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SEPTEMBER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89831845"/>
                  </a:ext>
                </a:extLst>
              </a:tr>
              <a:tr h="301216">
                <a:tc>
                  <a:txBody>
                    <a:bodyPr/>
                    <a:lstStyle/>
                    <a:p>
                      <a:pPr algn="ctr"/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764083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BH|SIKAP CAKNA KELUARGA KEKANG JENAYAH SEKSUAL KANAK-KANAK|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29101-FF30-462B-B046-FC971DF99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20" y="1539691"/>
            <a:ext cx="10782300" cy="52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61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BH|PEMANSUHAN UPSR PUNCA PENCAPAIAN UKKM MENURUN|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7ECA2-C4BE-453D-8044-DBA33160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476374"/>
            <a:ext cx="8465976" cy="52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1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2024</a:t>
            </a:r>
          </a:p>
          <a:p>
            <a:pPr marL="0" indent="0" algn="ctr">
              <a:buNone/>
            </a:pPr>
            <a:r>
              <a:rPr lang="en-US" sz="1400" dirty="0"/>
              <a:t>BH| ‘ÚPSR, PT3 ADA NILAI TERSENDIRI, WAJAR DIKEMBALIKAN’|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FE0B6-EB87-4847-B7B1-86760751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662420"/>
            <a:ext cx="11410950" cy="45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66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2024</a:t>
            </a:r>
          </a:p>
          <a:p>
            <a:pPr marL="0" indent="0" algn="ctr">
              <a:buNone/>
            </a:pPr>
            <a:r>
              <a:rPr lang="en-US" sz="1400" dirty="0"/>
              <a:t>SH| PEMAIN INDUSTRI TVET DIGESA SOKONG EKOSISTEM INDSTRI HALAL |MS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20C0F-DD95-4102-84B0-210D6BB18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5" y="1590675"/>
            <a:ext cx="11269648" cy="47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1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NUTP TAK SETUJU KEMBALIKAN UPSR|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C1935-0CDE-4F49-9A32-2D32CDB73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485900"/>
            <a:ext cx="64770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3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89162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BH|’SISTEM PENTAKSIRAN BERPUSAT DIPERLUKAN’|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D6889-9A5B-4621-ACB7-7E1BA7A0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20" y="1466850"/>
            <a:ext cx="43053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4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BH|EKOSISTEM PBD BELUM SDIA,UPSR DAN PT3 PILIHAN TERBAIK TAKSIR MURID|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DEAC2-080C-46F4-B1D8-32C945C9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52" y="1552574"/>
            <a:ext cx="11146296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EKOSISTEM PBD BELUM SDIA,UPSR DAN PT3 PILIHAN TERBAIK TAKSIR MURID | MS 10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35B8F-6F1C-4014-A85B-37EB817D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1552575"/>
            <a:ext cx="11563350" cy="49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BH|TEKNOLOGI AI DALAM PROSES SIJIL HALAL PERLU SEIRING PRINSIP SYARIAH|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08BDB-BE6D-4634-A4B9-97E7AF41C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523999"/>
            <a:ext cx="99250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29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A01582-E7F4-4B0D-8CCB-124308149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218" y="1662420"/>
            <a:ext cx="10263115" cy="472473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SH|PBD GAGAL, KEMBALIKAN UPSR,PT3 -PAKAR| MS 13</a:t>
            </a:r>
          </a:p>
        </p:txBody>
      </p:sp>
    </p:spTree>
    <p:extLst>
      <p:ext uri="{BB962C8B-B14F-4D97-AF65-F5344CB8AC3E}">
        <p14:creationId xmlns:p14="http://schemas.microsoft.com/office/powerpoint/2010/main" val="377094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72388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BH|GRADUAN BAHARU TERUS ‘DIHAMBAT’ GAJI TIDAK SETIMPAL KELULUSAN|MS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59D7-8424-4313-839A-E3767866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66" y="1662420"/>
            <a:ext cx="6938596" cy="506118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CDB9F-DC93-4E43-87BB-ABBD0D29A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7EDAA-B303-445F-82AF-6D530774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504951"/>
            <a:ext cx="10725150" cy="51928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BH|FAEDAH PERSARAAN TINGGI JIKA PILIH SSPA,PENCEN TETAP ADA| MS 13</a:t>
            </a:r>
          </a:p>
        </p:txBody>
      </p:sp>
    </p:spTree>
    <p:extLst>
      <p:ext uri="{BB962C8B-B14F-4D97-AF65-F5344CB8AC3E}">
        <p14:creationId xmlns:p14="http://schemas.microsoft.com/office/powerpoint/2010/main" val="175166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BH|’USAH RISAU JIKA TIDAK MAMPU BAYAR YURAN MASUK UNIVERSITI’|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034722-E4C9-40A1-810A-361D5DEC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98" y="1662420"/>
            <a:ext cx="1947277" cy="5111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3D568-606C-4DB3-A3C7-8E1B1EC4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69" y="1662420"/>
            <a:ext cx="1915885" cy="5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86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BH|GAJI PREMIUM LEPASAN TVET DITETAP BERMULA RM2,500| MS 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880DB5-8634-4A24-B04E-CB3BFC229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355" y="1539671"/>
            <a:ext cx="7343191" cy="1001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487A0-0C5F-4588-AD31-22237A1C2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55" y="2562396"/>
            <a:ext cx="7343191" cy="42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84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BH|PROGRAM KHAS BANTU PELAJAR KECICIRAN| MS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6D6E2-F201-4497-8252-AE64D68A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063" y="1662420"/>
            <a:ext cx="9631874" cy="50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14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BH|TUBUH, PANTAU UNIT INTEGRITI DALAM ORGANISASI AWAM DAN SWASTA| MS 12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3D3D8-12EE-4912-BCE1-B5FA9A42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91" y="1554458"/>
            <a:ext cx="8890158" cy="52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8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836658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None/>
            </a:pPr>
            <a:r>
              <a:rPr lang="en-US" sz="1400" dirty="0"/>
              <a:t>BH| TUBUH, PANTAU UNIT INTEGRITI DALAM ORGANISASI AWAM DAN SWASTA | MS 12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51480-9D6A-4EFA-A505-85F4B585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59785"/>
            <a:ext cx="8465976" cy="525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65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SH|GAJI PREMIUM GRADUAN TVET HINGGA RM4,000|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41CAC-913C-4216-8821-555E4D217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731" y="1648821"/>
            <a:ext cx="5924938" cy="50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73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SH|PENUNTUT IPT DISARAN TINGKAT KESEDARAN KESELAMATAN, KESIHATAN PEKERJAAN|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F377C-EBA9-4C63-9853-F5B6BDA5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109" y="1662420"/>
            <a:ext cx="1977781" cy="51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5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SH|GANJARAN UNTUK PELAJAR TVET|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F00D2-EBB7-4D54-93A7-9AD848E9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8" y="1834321"/>
            <a:ext cx="8249801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44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69356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836658"/>
            <a:ext cx="8332236" cy="6935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BH|SELESAI SEGERA ISU CAPAIAN INTERNET DI UNIVERSITI AWAM|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7E2DF-A93C-4E61-AD9E-A0D60B053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10" y="1530220"/>
            <a:ext cx="6167535" cy="52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72388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SH|KRI CADANG KERAJAAN TUBUH AGENSI NASIONAL BERPUSAT AI|MS 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3F5E5-44D3-42BA-A7DA-AD1402628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428" y="1578441"/>
            <a:ext cx="1890471" cy="5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65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827327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BH|PERTINGKAT KEMAHIRAN TEKNOLOGI GURU PERSIAP GENERASI KUASAI AI|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F7599-BF60-464D-8D34-239441A0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56" y="1482000"/>
            <a:ext cx="7707086" cy="53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PERKASA PELAJAR TVET DI PENGERANG|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44534-6054-4C00-9F08-96D89418F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64" y="1769490"/>
            <a:ext cx="10049069" cy="45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6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911306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NST|’PRIVATE SECTOR SHOULD HELP BOOST AI TRAINING’|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6BE8C-5404-4D64-9B2B-7EA2E5E2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816" y="1811710"/>
            <a:ext cx="6470365" cy="45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78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FA9017-80C5-4797-AEA2-78B363C1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B467C55-D36E-47E0-A1A8-8B4E24E6823C}"/>
              </a:ext>
            </a:extLst>
          </p:cNvPr>
          <p:cNvSpPr txBox="1"/>
          <p:nvPr/>
        </p:nvSpPr>
        <p:spPr>
          <a:xfrm>
            <a:off x="1996752" y="827327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NST|IMPACT OF AI ON ACCOUNTING|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7F931-AE10-497C-B9B1-9A7426E6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1485999"/>
            <a:ext cx="8864081" cy="53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BH|GUNA AI PERKEMAS FUNGSI BADAN BERKANUN, JIMATKAN ‘POKET’ KERAJAAN|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71752-3942-4FAE-B4F6-773ABCA6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530" y="1574403"/>
            <a:ext cx="3033469" cy="5222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3FA42-BAA2-429E-9F52-3693525B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525" y="1574403"/>
            <a:ext cx="3033469" cy="39624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BH|DRON, AI TINGKAT KESIAPSIAGAAN HADAPI BENCANA|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1D91B-0C45-4C61-B80B-AA0CE4DB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29" y="1587678"/>
            <a:ext cx="8644481" cy="52096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BH|PENGIKTIRAFAN WBL DIERLUAS KEPADA BIDANG TVET| MS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5746C-B570-49F0-8405-7987E3BBE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20121"/>
            <a:ext cx="9251301" cy="51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92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45989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BH|PELAN TINDAKAN PENDIDIKAN TINGGI PERLU BEBAS BELENGGU PENJAJAH|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F3BB9-AEF7-4C4C-916C-D001D89B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94" y="1597103"/>
            <a:ext cx="8593494" cy="52243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2024</a:t>
            </a:r>
          </a:p>
          <a:p>
            <a:pPr marL="0" indent="0" algn="ctr">
              <a:buNone/>
            </a:pPr>
            <a:r>
              <a:rPr lang="en-US" sz="1400" dirty="0"/>
              <a:t>BH| KEMENTERIAN DIGITAL TUMPU TIGA ASPEK HADAPI CABARAN AI|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77043-26C4-4729-9581-530F8D54E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9" y="1591487"/>
            <a:ext cx="4835751" cy="514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960A0-8F4B-42CB-9DB6-888FA3F3A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968" y="1587427"/>
            <a:ext cx="5972833" cy="52705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1295</Words>
  <Application>Microsoft Office PowerPoint</Application>
  <PresentationFormat>Widescreen</PresentationFormat>
  <Paragraphs>291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SINAR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BERITA HARIAN</vt:lpstr>
      <vt:lpstr>BERITA HARIAN</vt:lpstr>
      <vt:lpstr>BERITA HARIAN</vt:lpstr>
      <vt:lpstr>NEW STRAITS TIMES</vt:lpstr>
      <vt:lpstr>NEW STRAITS TIMES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832</cp:revision>
  <dcterms:created xsi:type="dcterms:W3CDTF">2023-04-11T00:27:00Z</dcterms:created>
  <dcterms:modified xsi:type="dcterms:W3CDTF">2024-10-01T01:26:44Z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