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425" r:id="rId4"/>
    <p:sldId id="426" r:id="rId5"/>
    <p:sldId id="453" r:id="rId6"/>
    <p:sldId id="445" r:id="rId7"/>
    <p:sldId id="446" r:id="rId8"/>
    <p:sldId id="455" r:id="rId9"/>
    <p:sldId id="447" r:id="rId10"/>
    <p:sldId id="456" r:id="rId11"/>
    <p:sldId id="459" r:id="rId12"/>
    <p:sldId id="458" r:id="rId13"/>
    <p:sldId id="460" r:id="rId14"/>
    <p:sldId id="461" r:id="rId15"/>
    <p:sldId id="462" r:id="rId16"/>
    <p:sldId id="463" r:id="rId17"/>
    <p:sldId id="464" r:id="rId18"/>
    <p:sldId id="465" r:id="rId19"/>
    <p:sldId id="468" r:id="rId20"/>
    <p:sldId id="469" r:id="rId21"/>
    <p:sldId id="673" r:id="rId22"/>
    <p:sldId id="674" r:id="rId23"/>
    <p:sldId id="681" r:id="rId24"/>
    <p:sldId id="475" r:id="rId25"/>
    <p:sldId id="477" r:id="rId26"/>
    <p:sldId id="470" r:id="rId27"/>
    <p:sldId id="479" r:id="rId28"/>
    <p:sldId id="483" r:id="rId29"/>
    <p:sldId id="480" r:id="rId30"/>
    <p:sldId id="481" r:id="rId31"/>
    <p:sldId id="482" r:id="rId32"/>
    <p:sldId id="471" r:id="rId33"/>
    <p:sldId id="472" r:id="rId34"/>
    <p:sldId id="473" r:id="rId35"/>
    <p:sldId id="466" r:id="rId36"/>
    <p:sldId id="467" r:id="rId37"/>
    <p:sldId id="682" r:id="rId38"/>
    <p:sldId id="683" r:id="rId39"/>
    <p:sldId id="684" r:id="rId40"/>
    <p:sldId id="685" r:id="rId41"/>
    <p:sldId id="686" r:id="rId42"/>
    <p:sldId id="6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15129"/>
              </p:ext>
            </p:extLst>
          </p:nvPr>
        </p:nvGraphicFramePr>
        <p:xfrm>
          <a:off x="971550" y="210541"/>
          <a:ext cx="10346483" cy="619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’DUNIA PEKERJAAN BUKAN SEPERTI JAWAPAN KERTAS SOALAN’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GRADUAN PERLU TONJOL KEUNIKAN KEPAKARAN PIKAT HATI MAJIKAN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PEMBACAAN SURAT KHABAR BERCETAK BANYAK KELEBIHAN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MARA SEDIA LATIHAN TVET UNTUK PELAJAR TAHFIZ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REFORMASI RANCANG KEPERLUAN PENDIDIKAN MASA DEPAN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ENAM PASUKAN PETUGAS PACU HALA TUJU PENDIDIKAN NEGARA SECARA MENYELURUH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SELESAI SEMUA ISU DALAM KONTEKS LEBIH MANUSIAWI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PEMBANGUNAN SEMULA BANDAR PERLU AMBIL KIRA KEADAAN SOSIAL MASYARAKAT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 PELAJAR TAHFIZ TAMAT PROGRAM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PERHEBAT USAHA ATASI ISU PERGAULAN BEBAS DI IPT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TUJUH AMALAN TERBAIK KENDALI MEDIA SOSIAL ELAK ANCAMAN SIBER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PERSUNDALAN SIBER PEROSAK MASYARAKAT SECARA SENYAP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BADAN BERUNIFORM PEMANGKIN KECEMERLANGAN MAHASISWA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KEPESATAN TEKNOLOGI DORONG HIDUP BERMASYARAKAT PINCANG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12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PENGEKALAN OPR TINGKAT KUASA BELI RAKYAT, RANGSANG PMKS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KEMAHIRAN BERBAHASA INGGERIS TARIKAN KE SEKOLAH ANTARABANGSA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KEMAHIRAN BERBAHASA INGGERIS TARIKAN KE SEKOLAH ANTARABANGSA..SAMBUNGAN..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 TINDAKAN KOMPREHENSIF TANGANI BULI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TINGKAT KEBOLEHPASARAN SISWAZAH PERCEPAT STATUS NEGARA MAJU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TINGKAT KEBOLEHPASARAN SISWAZAH PERCEPAT STATUS NEGARA MAJU…SAMBUNGAN..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496006" y="926873"/>
            <a:ext cx="919998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BH|ENAM PASUKAN PETUGAS PACU HALA TUJU PENDIDIKAN NEGARA SECARA MENYELURUH| MS 12 (SAMBUNG)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B1132-5E28-4390-AF0E-BD10B825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512" y="1557755"/>
            <a:ext cx="8624973" cy="51867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362269" y="911306"/>
            <a:ext cx="940525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ENAM PASUKAN PETUGAS PACU HALA TUJU PENDIDIKAN NEGARA SECARA MENYELURUH| MS 12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1F8E9-3F8C-4F2A-BEBA-8634896C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77970"/>
            <a:ext cx="8465976" cy="5214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83313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BH|SELESAI SEMUA ISU DALAM KONTEKS LEBIH MANUSIAWI| MS 13 (SAMBUNG)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00603-B23B-4ABC-BBFD-3F9F6A58C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07135"/>
            <a:ext cx="8492806" cy="52762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SELESAI SEMUA ISU DALAM KONTEKS LEBIH MANUSIAWI| MS 13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422A6-9C1A-4271-8490-453AA30D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75565"/>
            <a:ext cx="8298719" cy="52077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BH|PEMBANGUNAN SEMULA BANDAR PERLU AMBIL KIRA KEADAAN SOSIAL MASYARAKAT|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DAA3F-CEFB-48A4-B612-C0F80D6F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137" y="1597105"/>
            <a:ext cx="6444962" cy="50102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BH|30 PELAJAR TAHFIZ TAMAT PROGRAM TVET|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7C278-45A0-4287-84E0-E62E2EF53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48" y="1569024"/>
            <a:ext cx="3411802" cy="51956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BH|PERHEBAT USAHA ATASI ISU PERGAULAN BEBAS DI IPT|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461BE-1653-4942-8999-A96D1CD9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79" y="2164703"/>
            <a:ext cx="9750248" cy="35974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BH|TUJUH AMALAN TERBAIK KENDALI MEDIA SOSIAL ELAK ANCAMAN SIBER 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04802-E0D3-4D95-B8B6-6DF1212D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7" y="1807158"/>
            <a:ext cx="6563105" cy="47324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BH|PERSUNDALAN SIBER PEROSAK MASYARAKAT SECARA SENYAP|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73FA5-BB1F-4648-A960-62176068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9" y="1647576"/>
            <a:ext cx="8249801" cy="35628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BH|BADAN BERUNIFORM PEMANGKIN KECEMERLANGAN MAHASISWA|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472E4-005D-4281-ABB1-92C15798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768" y="1588675"/>
            <a:ext cx="7482464" cy="51091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511500"/>
              </p:ext>
            </p:extLst>
          </p:nvPr>
        </p:nvGraphicFramePr>
        <p:xfrm>
          <a:off x="985335" y="336992"/>
          <a:ext cx="10221329" cy="432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UCAPAN BAHASA CINTA KUNCI KESEJAHTERAAN EMOSI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A NEW SORCE OF HOPE IN FIGHT AGAINST CANCER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TELITI GUBAL UNDANG-UNDANG BAHARU ATASI KEJADIAN BULI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PROGRAM TARIK MURID MINAT STEM DILAKSANA SEGERA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ALUMNI PERTINGKAT REPUTASI SEKOLAH, PRESTASI PELAJAR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KEDINAMIKAN AI BANTU PEMIMPIN PASTIKAN ORGANISASI BERDAYA SAING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MELANGKAH KE ALAM BAHARU ASASI, MATRIKULASI DAN IPG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RISING DEMAND FOR </a:t>
                      </a:r>
                      <a:r>
                        <a:rPr lang="en-US" sz="1200" dirty="0" err="1"/>
                        <a:t>GenAI</a:t>
                      </a:r>
                      <a:r>
                        <a:rPr lang="en-US" sz="1200" dirty="0"/>
                        <a:t> SKILLS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PERLUAS PERANAN PERPUSTAKAAN IKUT TREND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PEMINDAHAN KEPADA AI PERLU DITANGANI DENGAN BIJAK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TUNTUT PERANAN LEBIH KRITIKAL, INOVATIF KEPIMPINAN IPT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MSU, UTHM PERKASA KERJASAMA PINTAR TVET, PENYELIDIKAN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POLITEKNIK NILAI DEDAH PELUANG KERJAYA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AKAN BINA TVET DI GUA MUSANG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BH|KEPESATAN TEKNOLOGI DORONG HIDUP BERMASYARAKAT PINCANG|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E566B-FAE4-4DA0-B201-0E6FD9CD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23" y="1807158"/>
            <a:ext cx="10073951" cy="446174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72388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BH|PENGEKALAN OPR TINGKAT KUASA BELI RAKYAT, RANGSANG PMKS| MS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2CC24-A065-4E43-8CB1-918EBC885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535258"/>
            <a:ext cx="9782175" cy="5237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BH|KEMAHIRAN BERBAHASA INGGERIS TARIKAN KE SEKOLAH ANTARABANGSA|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5EC1E-414F-4305-8C5A-00C82FAE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5" y="1514475"/>
            <a:ext cx="11789029" cy="51833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52600" y="911306"/>
            <a:ext cx="773416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BH|KEMAHIRAN BERBAHASA INGGERIS TARIKAN KE SEKOLAH ANTARABANGSA..SAMBUNGAN..| MS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2ECD6-0DAF-43A8-A6BA-265382BA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0"/>
            <a:ext cx="11877675" cy="51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1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 TINDAKAN KOMPREHENSIF TANGANI BULI SIBER|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3BAFD-563A-4154-B6F8-BE00F3FD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71624"/>
            <a:ext cx="11763375" cy="521106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BH|TINGKAT KEBOLEHPASARAN SISWAZAH PERCEPAT STATUS NEGARA MAJU| MS 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6FD4B6-1320-46DA-A05B-483DFF84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5" y="1524000"/>
            <a:ext cx="11485689" cy="5173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TINGKAT KEBOLEHPASARAN SISWAZAH PERCEPAT STATUS NEGARA MAJU..SAMBUNGAN..|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D9FC5-552D-42EC-8595-BE5C14B8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59" y="1524000"/>
            <a:ext cx="10544482" cy="5173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BH|UCAPAN BAHASA CINTA KUNCI KESEJAHTERAAN EMOSI|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2CEBF-6F76-46BF-9D29-5A0181C0B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552575"/>
            <a:ext cx="11201400" cy="51010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A NEW SORCE OF HOPE IN FIGHT AGAINST CANCER|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F9081-1A0B-4FB5-9F4C-534447B9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87" y="1533525"/>
            <a:ext cx="9282713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BH|TELITI GUBAL UNDANG-UNDANG BAHARU ATASI KEJADIAN BULI SIBER|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A4009-7220-4E8D-B2B7-623C7C4F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514474"/>
            <a:ext cx="8907379" cy="53435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72388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BH|’DUNIA PEKERJAAN BUKAN SEPERTI JAWAPAN KERTAS SOALAN’| MS 21 (SAMBUNG)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86050-6459-42BE-9A9F-F2DF02A6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0" y="1601323"/>
            <a:ext cx="9097347" cy="51711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TARIK MURID MINAT STEM DILAKSANA SEGERA|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BCEF9-6F95-4901-AD55-15FDBF29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504949"/>
            <a:ext cx="10553699" cy="50958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BH|ALUMNI PERTINGKAT REPUTASI SEKOLAH, PRESTASI PELAJAR|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73E37-4FA6-4906-AA22-A81C91C17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81150"/>
            <a:ext cx="11144250" cy="49136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BH|KEDINAMIKAN AI BANTU PEMIMPIN PASTIKAN ORGANISASI BERDAYA SAING|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43B0E-3455-4E9C-B34A-4475209D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06" y="1662420"/>
            <a:ext cx="7301386" cy="510339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BH|MELANGKAH KE ALAM BAHARU ASASI, MATRIKULASI DAN IPG| MS 26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B4322-542A-4EB3-9614-11D0686DB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62" y="1662420"/>
            <a:ext cx="7749073" cy="51374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None/>
            </a:pPr>
            <a:r>
              <a:rPr lang="en-US" sz="1400" dirty="0"/>
              <a:t>BH| MELANGKAH KE ALAM BAHARU ASASI, MATRIKULASI DAN IPG| MS 26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44A71-EF82-45E4-9CC5-997E5277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57" y="2070399"/>
            <a:ext cx="8067486" cy="24011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NST|RISING DEMAND FOR </a:t>
            </a:r>
            <a:r>
              <a:rPr lang="en-US" sz="1400" dirty="0" err="1"/>
              <a:t>GenAI</a:t>
            </a:r>
            <a:r>
              <a:rPr lang="en-US" sz="1400" dirty="0"/>
              <a:t> SKILLS|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1878F-CAFD-4D24-91DC-53D87046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294" y="1606437"/>
            <a:ext cx="6171506" cy="51955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BH|PERLUAS PERANAN PERPUSTAKAAN IKUT TREND|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58426-23E1-4149-942B-E60FC166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91" y="1854451"/>
            <a:ext cx="10459616" cy="408757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BH|PEMINDAHAN KEPADA AI PERLU DITANGANI DENGAN BIJAK| 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C658B-7F3E-4483-B084-4CEAF35D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30" y="1556909"/>
            <a:ext cx="8478018" cy="52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0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TUNTUT PERANAN LEBIH KRITIKAL, INOVATIF KEPIMPINAN IPT| MS 7 (SAMBUNG)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16A21-1AA4-4767-A0D1-86AC3475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23" y="1574039"/>
            <a:ext cx="8787493" cy="51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8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AI TUNTUT PERANAN LEBIH KRITIKAL, INOVATIF KEPIMPINAN IPT| MS 7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8551E-515F-43E8-97AD-5E0CF6E3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67" y="1571625"/>
            <a:ext cx="8624372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None/>
            </a:pPr>
            <a:r>
              <a:rPr lang="en-US" sz="1400" dirty="0"/>
              <a:t>BH|’DUNIA PEKERJAAN BUKAN SEPERTI JAWAPAN KERTAS SOALAN’| MS 21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BE122-14FC-4119-A7BC-E541827C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22" y="1635483"/>
            <a:ext cx="9311952" cy="513230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SH|MSU, UTHM PERKASA KERJASAMA PINTAR TVET, PENYELIDIKAN|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7B28A-3C4D-457D-8A95-964673E6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662420"/>
            <a:ext cx="8507523" cy="48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21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BH|POLITEKNIK NILAI DEDAH PELUANG KERJAYA TVET|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47AE-70FB-42C8-8EAE-649BDD588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2" y="2296609"/>
            <a:ext cx="10917174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0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SH|KERAJAAN AKAN BINA TVET DI GUA MUSANG|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A80A7-46B6-45F4-8629-82DDC79B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7" y="1652322"/>
            <a:ext cx="4665667" cy="4922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CE1B4-982A-4118-8EAA-9853FE0C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27" y="1630370"/>
            <a:ext cx="3853489" cy="49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9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BH|GRADUAN PERLU TONJOL KEUNIKAN KEPAKARAN PIKAT HATI MAJIKAN|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08A0E-4B48-4A26-ACB5-7F6F6C7C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48" y="1651521"/>
            <a:ext cx="9641360" cy="51083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BH|PEMBACAAN SURAT KHABAR BERCETAK BANYAK KELEBIHAN|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2B51E-F842-4C0C-93D0-3E66041E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76" y="1512199"/>
            <a:ext cx="7250447" cy="5246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BH|MARA SEDIA LATIHAN TVET UNTUK PELAJAR TAHFIZ|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1369B-E088-45A3-B301-609DAD27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20" y="1576196"/>
            <a:ext cx="7174557" cy="51978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559837" y="911306"/>
            <a:ext cx="11168743" cy="7353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BH|REFORMASI RANCANG KEPERLUAN PENDIDIKAN MASA DEPAN | MS 9 (SAMBUNGAN)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1C1FF-23C0-4AC8-8A3E-6639B7BE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6" y="1646619"/>
            <a:ext cx="9190652" cy="51165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REFORMASI RANCANG KEPERLUAN PENDIDIKAN MASA DEPAN | MS 9 (SAMBUNGAN)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CC2FB-163C-4820-B43A-D4A04F8A3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03" y="1572691"/>
            <a:ext cx="8816594" cy="52106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1203</Words>
  <Application>Microsoft Office PowerPoint</Application>
  <PresentationFormat>Widescreen</PresentationFormat>
  <Paragraphs>264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SINAR HARIAN</vt:lpstr>
      <vt:lpstr>BERITA HARIAN</vt:lpstr>
      <vt:lpstr>SINAR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738</cp:revision>
  <dcterms:created xsi:type="dcterms:W3CDTF">2023-04-11T00:27:00Z</dcterms:created>
  <dcterms:modified xsi:type="dcterms:W3CDTF">2024-08-06T02:14:50Z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