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06/08/2024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37390"/>
              </p:ext>
            </p:extLst>
          </p:nvPr>
        </p:nvGraphicFramePr>
        <p:xfrm>
          <a:off x="559837" y="63609"/>
          <a:ext cx="11000791" cy="1017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443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NILAI PROJEK PEMBINAAN CECAH RM69.6 BILION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cap="all" dirty="0"/>
                        <a:t>18 JUN 2024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321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BCORP TEROKA TEKNOLOGI RUMAH PINTAR, NEV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cap="all" dirty="0"/>
                        <a:t>19 JUN 2024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849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18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BH|NILAI PROJEK PEMBINAAN CECAH RM69.6 BILION| MS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51643C-41B9-405A-8FD8-A2B7608FC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30" y="1662420"/>
            <a:ext cx="8335538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8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JUN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BH|BCORP TEROKA TEKNOLOGI RUMAH PINTAR, NEV| MS 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007274-C318-4D8C-841B-FA8C4DB47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532464"/>
            <a:ext cx="5860196" cy="516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2489</TotalTime>
  <Words>64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82</cp:revision>
  <dcterms:created xsi:type="dcterms:W3CDTF">2023-04-11T00:27:44Z</dcterms:created>
  <dcterms:modified xsi:type="dcterms:W3CDTF">2024-08-06T01:28:33Z</dcterms:modified>
</cp:coreProperties>
</file>