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1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11737"/>
              </p:ext>
            </p:extLst>
          </p:nvPr>
        </p:nvGraphicFramePr>
        <p:xfrm>
          <a:off x="559837" y="63609"/>
          <a:ext cx="11000791" cy="193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SEKTOR PEMBINAAN BERKEMBANG 14.2 PERATUS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 MEI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KEJURUTERAAN SIVIL BERKEMBANG KUKUH TAHUN INI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MEI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POSITIVE OUTLOOK ON CONSTRUCTION SECTOR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 MEI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RUMAH BAWAH RM300,000 PALING BANYAK DILANCAR PADA SUKU PERTAMA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MEI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NILAI TRANSAKSI PASARAN HARTANAH MELONJAK KEPADA RM56.53B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MEI 2024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  <a:endParaRPr lang="en-MY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9514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14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BH|SEKTOR PEMBINAAN BERKEMBANG 14.2 PERATUS| MS 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F98DFE-6067-4248-BB6D-503FB2B3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0" y="1586204"/>
            <a:ext cx="10467975" cy="48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BH|KEJURUTERAAN SIVIL BERKEMBANG KUKUH TAHUN INI| MS 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2A8D9-54CD-4414-8C3A-42CE09D32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1662420"/>
            <a:ext cx="11364686" cy="41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15 MAY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NST|POSITIVE OUTLOOK ON CONSTRUCTION SECTOR| MS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028A4A-E4BD-413F-94D8-363C9B7B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59" y="1530220"/>
            <a:ext cx="5918200" cy="52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1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89350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BH|RUMAH BAWAH RM300,000 PALING BANYAK DILANCAR PADA SUKU PERTAMA| MS 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B1540-1C62-45E4-84D1-669236F6C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02" y="1548882"/>
            <a:ext cx="10263674" cy="521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3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6287018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MEI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BH|NILAI TRANSAKSI PASARAN HARTANAH MELONJAK KEPADA RM56.53B| MS19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E6C95-9AEC-41A6-9C58-A360A1A6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97" y="1662420"/>
            <a:ext cx="11492204" cy="45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1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154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NEW STRAITS TIMES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78</cp:revision>
  <dcterms:created xsi:type="dcterms:W3CDTF">2023-04-11T00:27:44Z</dcterms:created>
  <dcterms:modified xsi:type="dcterms:W3CDTF">2024-06-10T02:33:21Z</dcterms:modified>
</cp:coreProperties>
</file>