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975819"/>
              </p:ext>
            </p:extLst>
          </p:nvPr>
        </p:nvGraphicFramePr>
        <p:xfrm>
          <a:off x="1371599" y="350263"/>
          <a:ext cx="9255967" cy="56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09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787913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279007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49238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PURATA HARGA SIMEN,BESI MENINGKAT BULAN LALU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 APRIL 2024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09" y="948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797044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5 APRIL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BH|PURATA HARGA SIMEN,BESI MENINGKAT BULAN LALU | MS 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B89ED-3C19-4DFA-AA09-61BD1601D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02" y="1671137"/>
            <a:ext cx="10870163" cy="43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36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69</cp:revision>
  <dcterms:created xsi:type="dcterms:W3CDTF">2023-04-11T00:27:44Z</dcterms:created>
  <dcterms:modified xsi:type="dcterms:W3CDTF">2024-05-06T00:29:57Z</dcterms:modified>
</cp:coreProperties>
</file>