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84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92621"/>
              </p:ext>
            </p:extLst>
          </p:nvPr>
        </p:nvGraphicFramePr>
        <p:xfrm>
          <a:off x="1390260" y="396916"/>
          <a:ext cx="9255967" cy="87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09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787913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279007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49238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REHDA JANGKA HARGA HARTANAH BAHARU MENINGKAT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 </a:t>
                      </a:r>
                      <a:r>
                        <a:rPr lang="en-US" sz="1200" dirty="0"/>
                        <a:t>MAC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RUMAH BERDEKATAN RTS LINK PALING BANYAK DICARI DI JOHOR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 MAC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09" y="948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797044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15 MAC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BH|REHDA JANGKA HARGA HARTANAH BAHARU MENINGKAT| MS 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D3C57F-C7C7-4E79-910D-CE229DDA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84" y="1399592"/>
            <a:ext cx="9461240" cy="53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09" y="948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797044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27 MAC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BH|RUMAH BERDEKATAN RTS LINK PALING BANYAK DICARI DI JOHOR| MS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9B6D7-A582-4260-841A-B2BF4825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2" y="1548158"/>
            <a:ext cx="8697071" cy="49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6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66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68</cp:revision>
  <dcterms:created xsi:type="dcterms:W3CDTF">2023-04-11T00:27:44Z</dcterms:created>
  <dcterms:modified xsi:type="dcterms:W3CDTF">2024-04-22T01:57:26Z</dcterms:modified>
</cp:coreProperties>
</file>