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78452"/>
              </p:ext>
            </p:extLst>
          </p:nvPr>
        </p:nvGraphicFramePr>
        <p:xfrm>
          <a:off x="1371600" y="350263"/>
          <a:ext cx="9255966" cy="367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08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787913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279007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49238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SYARAT BAHARU MM2H TARIK MINAT BELI RUMAH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FEBRUARI 2024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HARTANAH DI ISKANDAR MALAYSIA DIJANGKA MAKIN RANCAK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SENTORIA DAPAT KELULUSAN TERUSKAN PROJEK RUMAH SAKIT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2269164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NILAI KERJA PEMBINAAN CECAH RM13.2B TAHUN LALU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533160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HARGA BESI MENINGKAT SEHINGGA 3.3 PERATUS BULAN LALU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635336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40 INDIVIDU RUGI RM2 JUTA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846158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CIDB PERLU SIASAT ADUAN MANGSA DITIPU KONTRAKTOR PERUMAHAN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451586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KADAR GAJI KOMPETETIF ELAK JURUTERA HIJRAH KE LUAR NEGARA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22 </a:t>
                      </a:r>
                      <a:r>
                        <a:rPr lang="en-US" sz="1200" dirty="0"/>
                        <a:t>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4138566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HARGA TINGGI JEJAS KEMAMPUAN GENERASI MUDA BELI HARTANAH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85857769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’STATISTIK TAHUN LALU BUKTIKAN JKR BUAT KERJA’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45809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PEMBESARAN LTAPP BABIT KOS RM1b LULUS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302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911306"/>
            <a:ext cx="610973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23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BH|HARGA TINGGI JEJAS KEMAMPUAN GENERASI MUDA BELI HARTANAH| MS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333AA-75D3-4762-8C05-41D3FA7B1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78" y="1597219"/>
            <a:ext cx="11254154" cy="51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7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28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BH|’STATISTIK TAHUN LALU BUKTIKAN JKR BUAT KERJA’| MS 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FCDC73-F019-41D3-B0F6-BD060ABE1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94" y="1662420"/>
            <a:ext cx="8658809" cy="50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28 JANUARI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BH|PEMBESARAN LTAPP BABIT KOS RM1b LULUS| MS 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1ED06B-A18C-49C5-9ADF-7804407D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604" y="1807158"/>
            <a:ext cx="8572792" cy="47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3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09" y="948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797044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BH|SYARAT BAHARU MM2H TARIK MINAT BELI RUMAH| MS 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9908A-FCEE-4BEA-B2F5-C427DF320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37" y="1380931"/>
            <a:ext cx="10321524" cy="5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BH|HARTANAH DI ISKANDAR MALAYSIA DIJANGKA MAKIN RANCAK| MS 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7A55C-5792-4E8D-841D-99885379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8" y="1531791"/>
            <a:ext cx="11506200" cy="48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BH|SENTORIA DAPAT KELULUSAN TERUSKAN PROJEK RUMAH SAKIT| MS 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069C4-20A2-47C8-B6BB-38E1DFAC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551" y="1657862"/>
            <a:ext cx="1682036" cy="5039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E743D-FB41-4939-B8C2-3430D12AD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80" y="1614898"/>
            <a:ext cx="1649006" cy="51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1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14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BH|NILAI KERJA PEMBINAAN CECAH RM13.2B TAHUN LALU| MS 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E4F340-4F89-409A-A388-C5F4D17D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4" y="1662421"/>
            <a:ext cx="6662057" cy="51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14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BH|HARGA BESI MENINGKAT SEHINGGA 3.3 PERATUS BULAN LALU| MS 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E6DED-C7D2-425A-8DA9-041C78CBE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98" y="2195495"/>
            <a:ext cx="10577804" cy="32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7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14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SH|40 INDIVIDU RUGI RM2 JUTA| MS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22E80-237A-4EDB-8242-A10B97F7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6" y="1576960"/>
            <a:ext cx="7267527" cy="51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3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15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SH|CIDB PERLU SIASAT ADUAN MANGSA DITIPU KONTRAKTOR PERUMAHAN| MS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4B4A7-C6AD-45B4-B5C3-05A57581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808" y="1662420"/>
            <a:ext cx="4205081" cy="51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5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22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BH|KADAR GAJI KOMPETETIF ELAK JURUTERA HIJRAH KE LUAR NEGARA| MS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B48A6-9118-455E-9839-A1F58BBF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87" y="1558212"/>
            <a:ext cx="10755226" cy="51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9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339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  <vt:lpstr>BERITA HARIAN</vt:lpstr>
      <vt:lpstr>BERITA HARIAN</vt:lpstr>
      <vt:lpstr>SINAR HARIAN</vt:lpstr>
      <vt:lpstr>SINAR HARIAN</vt:lpstr>
      <vt:lpstr>BERITA HARIAN</vt:lpstr>
      <vt:lpstr>BERITA HARIAN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64</cp:revision>
  <dcterms:created xsi:type="dcterms:W3CDTF">2023-04-11T00:27:44Z</dcterms:created>
  <dcterms:modified xsi:type="dcterms:W3CDTF">2024-03-07T01:50:26Z</dcterms:modified>
</cp:coreProperties>
</file>