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24FCAB-DDE9-4B4C-8512-5351AE960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68395"/>
              </p:ext>
            </p:extLst>
          </p:nvPr>
        </p:nvGraphicFramePr>
        <p:xfrm>
          <a:off x="1053840" y="254618"/>
          <a:ext cx="9881119" cy="87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07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379253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091663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848896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HONG LEONG INDUSTRIES KELUAR ALAT GANTI AUTOMOTIF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’BUY’ ON SAM ENGINEERING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27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635250" y="916679"/>
            <a:ext cx="65151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27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BH|HONG LEONG INDUSTRIES KELUAR ALAT GANTI AUTOMOTIF| MS 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65BDC1-F766-4250-9A2F-EE546153F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301" y="1604928"/>
            <a:ext cx="5335398" cy="50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0730CC-C768-44B4-B1BC-288BF4AA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61DB4E8-B6F1-4AA4-91FB-2B8ECB31DA54}"/>
              </a:ext>
            </a:extLst>
          </p:cNvPr>
          <p:cNvSpPr txBox="1">
            <a:spLocks/>
          </p:cNvSpPr>
          <p:nvPr/>
        </p:nvSpPr>
        <p:spPr>
          <a:xfrm>
            <a:off x="2635250" y="916679"/>
            <a:ext cx="65151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27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NST|’BUY’ ON SAM ENGINEERING| MS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43F13-39BE-41BD-9CF3-4C47D69B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162" y="1560487"/>
            <a:ext cx="7593676" cy="522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8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62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BERITA HARIAN</vt:lpstr>
      <vt:lpstr>NEW STRAITS TIMES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33</cp:revision>
  <dcterms:created xsi:type="dcterms:W3CDTF">2023-04-11T00:27:44Z</dcterms:created>
  <dcterms:modified xsi:type="dcterms:W3CDTF">2024-03-07T01:51:40Z</dcterms:modified>
</cp:coreProperties>
</file>