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411" r:id="rId5"/>
    <p:sldId id="343" r:id="rId6"/>
    <p:sldId id="345" r:id="rId7"/>
    <p:sldId id="340" r:id="rId8"/>
    <p:sldId id="341" r:id="rId9"/>
    <p:sldId id="342" r:id="rId10"/>
    <p:sldId id="344" r:id="rId11"/>
    <p:sldId id="41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489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32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99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2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12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87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382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18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25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510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01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21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6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A1E04-DC28-4010-A0D5-F115ADD9429A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8443923-C019-4D91-8404-0EC5FB9516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536018"/>
              </p:ext>
            </p:extLst>
          </p:nvPr>
        </p:nvGraphicFramePr>
        <p:xfrm>
          <a:off x="839837" y="365433"/>
          <a:ext cx="10256807" cy="30489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335">
                  <a:extLst>
                    <a:ext uri="{9D8B030D-6E8A-4147-A177-3AD203B41FA5}">
                      <a16:colId xmlns:a16="http://schemas.microsoft.com/office/drawing/2014/main" val="1368108344"/>
                    </a:ext>
                  </a:extLst>
                </a:gridCol>
                <a:gridCol w="4933719">
                  <a:extLst>
                    <a:ext uri="{9D8B030D-6E8A-4147-A177-3AD203B41FA5}">
                      <a16:colId xmlns:a16="http://schemas.microsoft.com/office/drawing/2014/main" val="2342386776"/>
                    </a:ext>
                  </a:extLst>
                </a:gridCol>
                <a:gridCol w="1892539">
                  <a:extLst>
                    <a:ext uri="{9D8B030D-6E8A-4147-A177-3AD203B41FA5}">
                      <a16:colId xmlns:a16="http://schemas.microsoft.com/office/drawing/2014/main" val="2219442741"/>
                    </a:ext>
                  </a:extLst>
                </a:gridCol>
                <a:gridCol w="2957214">
                  <a:extLst>
                    <a:ext uri="{9D8B030D-6E8A-4147-A177-3AD203B41FA5}">
                      <a16:colId xmlns:a16="http://schemas.microsoft.com/office/drawing/2014/main" val="96783733"/>
                    </a:ext>
                  </a:extLst>
                </a:gridCol>
              </a:tblGrid>
              <a:tr h="1991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BIL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TAJUK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TARIKH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SURAT</a:t>
                      </a:r>
                      <a:r>
                        <a:rPr lang="en-US" sz="1200" baseline="0" dirty="0"/>
                        <a:t>KHABAR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80344521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PEMBANGUNAN KERETA API LAJU TRANS-BORNEO WAJAR DILAKSANA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 APRIL 2024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69118448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PENGGUNAAN KERETA ELEKTRIK SKALA BESAR DIJANGKA 2026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2 APRIL </a:t>
                      </a: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2024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01616983"/>
                  </a:ext>
                </a:extLst>
              </a:tr>
              <a:tr h="30918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MODEL KERETA ELEKTRIK PERTAMA PROTON DIPERKENAL AWAL 2025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8 APRIL 2024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28045667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KERAJAAN PERLU BERANI PERKENAL INSENTIF BELI KENDERAAN ELEKTRIK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9 APRIL 2024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9295820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’CHINA EV FIRMS DO NOT RELY ON SUBSIDIES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9 APRIL 2024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NEW STRAITS TIMES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17759880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GOVT MOVES TO FACILITATE GREEN ELECTRICITY TRADING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12 APRIL 2024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NEW STRAITS TIMES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96751405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SUNWAY, IKTBN DUSUN TUA BEKERJASAMA TAWAR LATIHAN BERKAITAN EV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17 APRIL 2024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496378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MASIH BANYAK PENGECAS EV BELUM MOHON SIJIL SIRIM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18 APRIL 2024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58721931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9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PEMBUAT ELEKTRONIK EROPAH BUKA KILANG BAHARU DI KEDAH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25 APRIL 2024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137907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0516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2272928" y="935921"/>
            <a:ext cx="7646141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18 APRIL 2024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BH|MASIH BANYAK PENGECAS EV BELUM MOHON SIJIL SIRIM|MS 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673F41-E2EC-46A9-A3B3-D5E12D232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8172" y="1577787"/>
            <a:ext cx="7295651" cy="501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97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350B490-A536-4FBF-B5E4-D41E29FC1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CE8A204-BA0F-4D9C-B668-94C1C2860572}"/>
              </a:ext>
            </a:extLst>
          </p:cNvPr>
          <p:cNvSpPr txBox="1">
            <a:spLocks/>
          </p:cNvSpPr>
          <p:nvPr/>
        </p:nvSpPr>
        <p:spPr>
          <a:xfrm>
            <a:off x="2853267" y="911306"/>
            <a:ext cx="6578599" cy="75111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25 APRIL 2024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BH|PEMBUAT ELEKTRONIK EROPAH BUKA KILANG BAHARU DI KEDAH| MS 25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A3C55F4F-D2ED-42F2-99A7-4DDC677FCA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6797" y="1825625"/>
            <a:ext cx="9038406" cy="4351338"/>
          </a:xfrm>
        </p:spPr>
      </p:pic>
    </p:spTree>
    <p:extLst>
      <p:ext uri="{BB962C8B-B14F-4D97-AF65-F5344CB8AC3E}">
        <p14:creationId xmlns:p14="http://schemas.microsoft.com/office/powerpoint/2010/main" val="630817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2462543" y="911306"/>
            <a:ext cx="7016435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2 APRIL 2024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 |PEMBANGUNAN KERETA API LAJU TRANS-BORNEO WAJAR DILAKSANA| MS 23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56DCA8-2631-4250-8B8A-42CB3BAF2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80" y="1807158"/>
            <a:ext cx="11353046" cy="479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249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2165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2853267" y="772766"/>
            <a:ext cx="6578599" cy="75111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2 APRIL 2024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BH|PENGGUNAAN KERETA ELEKTRIK SKALA BESAR DIJANGKA 2026|MS 24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779A5B-5B1E-4ABB-A686-F4EE4E092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18" y="1430448"/>
            <a:ext cx="11235350" cy="529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035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2279650" y="898687"/>
            <a:ext cx="7112000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8 APRIL 2024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BH|MODEL KERETA ELEKTRIK PERTAMA PROTON DIPERKENAL AWAL 2025| MS 20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9A3D56-A30E-4A1B-A5E4-522F660A7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694" y="1584486"/>
            <a:ext cx="9330612" cy="520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423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222DF27-B98D-4060-87EE-3E5626402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4117EB38-BEB4-45F5-9360-842818C54DA2}"/>
              </a:ext>
            </a:extLst>
          </p:cNvPr>
          <p:cNvSpPr txBox="1">
            <a:spLocks/>
          </p:cNvSpPr>
          <p:nvPr/>
        </p:nvSpPr>
        <p:spPr>
          <a:xfrm>
            <a:off x="2853267" y="911306"/>
            <a:ext cx="6578599" cy="75111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9 APRIL 2024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BH|KERAJAAN PERLU BERANI PERKENAL INSENTIF BELI KENDERAAN ELEKTRIK| MS 12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5EF081-1C6D-42A6-B989-17836EF87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449" y="1603211"/>
            <a:ext cx="9669100" cy="513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437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87768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NEW STRAITS TIMES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1533052" y="838882"/>
            <a:ext cx="9125892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9 APRIL 2024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 KERAJAAN PERLU BERANI PERKENAL INSENTIF BELI KENDERAAN ELEKTRIK | MS 12 (SAMBUNGAN)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D0907D-A38E-48CC-9FFC-7569D65BE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301" y="1643322"/>
            <a:ext cx="10565393" cy="514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298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NEW STRAITS TIMES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2853267" y="911306"/>
            <a:ext cx="6578599" cy="75111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9 APRIL 2024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NST|’CHINA EV FIRMS DO NOT RELY ON SUBSIDIES| MS 21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279BB8-17C7-4DA4-BC8C-95162E7BC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880" y="1608102"/>
            <a:ext cx="6475853" cy="516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416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NEW STRAITS TIMES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2272928" y="935921"/>
            <a:ext cx="7646141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12 APRIL 2024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NST|GOVT MOVES TO FACILITATE GREEN ELECTRICITY TRADING|MS 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C1F7E9-FEE5-49DE-897A-1ED60B8015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6610" y="1645116"/>
            <a:ext cx="3711921" cy="512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209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350B490-A536-4FBF-B5E4-D41E29FC1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CE8A204-BA0F-4D9C-B668-94C1C2860572}"/>
              </a:ext>
            </a:extLst>
          </p:cNvPr>
          <p:cNvSpPr txBox="1">
            <a:spLocks/>
          </p:cNvSpPr>
          <p:nvPr/>
        </p:nvSpPr>
        <p:spPr>
          <a:xfrm>
            <a:off x="2853267" y="911306"/>
            <a:ext cx="6578599" cy="75111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17 APRIL 2024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BH|SUNWAY, IKTBN DUSUN TUA BEKERJASAMA TAWAR LATIHAN BERKAITAN EV| MS 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5A7E93-6A3B-4E45-9728-3EC4866BD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5264" y="1660680"/>
            <a:ext cx="3441469" cy="519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6315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4079</TotalTime>
  <Words>316</Words>
  <Application>Microsoft Office PowerPoint</Application>
  <PresentationFormat>Widescreen</PresentationFormat>
  <Paragraphs>70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BERITA HARIAN</vt:lpstr>
      <vt:lpstr>BERITA HARIAN</vt:lpstr>
      <vt:lpstr>BERITA HARIAN</vt:lpstr>
      <vt:lpstr>BERITA HARIAN</vt:lpstr>
      <vt:lpstr>NEW STRAITS TIMES</vt:lpstr>
      <vt:lpstr>NEW STRAITS TIMES</vt:lpstr>
      <vt:lpstr>NEW STRAITS TIMES</vt:lpstr>
      <vt:lpstr>BERITA HARIAN</vt:lpstr>
      <vt:lpstr>BERITA HARIAN</vt:lpstr>
      <vt:lpstr>BERITA HARIAN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User</cp:lastModifiedBy>
  <cp:revision>173</cp:revision>
  <dcterms:created xsi:type="dcterms:W3CDTF">2023-04-11T00:27:44Z</dcterms:created>
  <dcterms:modified xsi:type="dcterms:W3CDTF">2024-05-06T00:29:51Z</dcterms:modified>
</cp:coreProperties>
</file>