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3" r:id="rId3"/>
    <p:sldId id="257" r:id="rId4"/>
    <p:sldId id="345" r:id="rId5"/>
    <p:sldId id="261" r:id="rId6"/>
    <p:sldId id="340" r:id="rId7"/>
    <p:sldId id="34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8443923-C019-4D91-8404-0EC5FB951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705009"/>
              </p:ext>
            </p:extLst>
          </p:nvPr>
        </p:nvGraphicFramePr>
        <p:xfrm>
          <a:off x="839837" y="365433"/>
          <a:ext cx="10256807" cy="224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335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4933719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892539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2957214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BYD TERAJUI PASARAN EV MALAYSIA TAHUN LALU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 FEBRUARI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PERSIAP BAKAT MAHIR BIDANG ELEKTRIKAL, ELEKTRONIK TARIK PELABUR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16 FEBRUARI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01616983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SEMICONDUCTOR SECTOR SEEN TO PICK UP STEAM IN H2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19 FEBRUARI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NEW STRAITS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28045667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SARAWAK BERALIH JADI NEGERI EKONOMI BESAR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20 FEBRUARI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29582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PENGELUAR DIPELAWA PILIH MALAYSIA HAB BEKAL EV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 FEBRUARI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BERITA HARIAN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17759880"/>
                  </a:ext>
                </a:extLst>
              </a:tr>
              <a:tr h="3110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’MALAYSIA HAS WHAT IT TAKES TO BECOME REGIONAL HUB FOR ASEAN EV MARKET’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21 FEBRUARI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STRAITS TIMES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6751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82C5B-C179-4794-BCC4-698FC3996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3D48F-8CE2-41F2-AFB3-71EDC9298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39" y="1825624"/>
            <a:ext cx="10898121" cy="463751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222DF27-B98D-4060-87EE-3E5626402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117EB38-BEB4-45F5-9360-842818C54DA2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10 FEBRUARI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BH|BYD TERAJUI PASARAN EV MALAYSIA TAHUN LALU| MS 27</a:t>
            </a:r>
          </a:p>
        </p:txBody>
      </p:sp>
    </p:spTree>
    <p:extLst>
      <p:ext uri="{BB962C8B-B14F-4D97-AF65-F5344CB8AC3E}">
        <p14:creationId xmlns:p14="http://schemas.microsoft.com/office/powerpoint/2010/main" val="1865437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16 FEBRUARI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 |PERSIAP BAKAT MAHIR BIDANG ELEKTRIKAL, ELEKTRONIK TARIK PELABUR| MS 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C1F91-07AB-48C6-AA87-4194401D4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329" y="1807158"/>
            <a:ext cx="7369521" cy="451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4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19 FEBRUARI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 |SEMICONDUCTOR SECTOR SEEN TO PICK UP STEAM IN H2| MS 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F3831C-0233-4447-95D6-5CD8A379E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39089"/>
            <a:ext cx="9940705" cy="523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98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2165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853267" y="77276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20 FEBRUARI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BH|SARAWAK BERALIH JADI NEGERI EKONOMI BESAR|MS 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1C01B1-2E74-445A-86EC-080D89E65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09" y="1422374"/>
            <a:ext cx="9904492" cy="541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3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853267" y="911306"/>
            <a:ext cx="6578599" cy="7511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21 FEBRUARI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BH|PENGELUAR DIPELAWA PILIH MALAYSIA HAB BEKAL EV| MS 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8A6907-E499-4EE4-BBD2-A6DD1FC05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26" y="1502875"/>
            <a:ext cx="9062519" cy="526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1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NEW STRAITS TIMES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21 FEBRUARY 2024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NST|’MALAYSIA HAS WHAT IT TAKES TO BECOME REGIONAL HUB FOR ASEAN EV MARKET’|MS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DAEFF7-8813-4B7E-BD12-8939E89BF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74" y="1511930"/>
            <a:ext cx="8455430" cy="525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9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3858</TotalTime>
  <Words>207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BERITA HARIAN</vt:lpstr>
      <vt:lpstr>BERITA HARIAN</vt:lpstr>
      <vt:lpstr>NEW STRAITS TIMES</vt:lpstr>
      <vt:lpstr>BERITA HARIAN</vt:lpstr>
      <vt:lpstr>BERITA HARIAN</vt:lpstr>
      <vt:lpstr>NEW STRAITS TIMES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158</cp:revision>
  <dcterms:created xsi:type="dcterms:W3CDTF">2023-04-11T00:27:44Z</dcterms:created>
  <dcterms:modified xsi:type="dcterms:W3CDTF">2024-03-07T01:51:19Z</dcterms:modified>
</cp:coreProperties>
</file>