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89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F6561B-2E3B-4BDA-8569-5AD6E1C02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148609"/>
              </p:ext>
            </p:extLst>
          </p:nvPr>
        </p:nvGraphicFramePr>
        <p:xfrm>
          <a:off x="559837" y="63609"/>
          <a:ext cx="11000791" cy="60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500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6799846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1996865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1756580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24430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558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TRANSAKSI HARTANAH KOMERSIAL MALAYSIA NAIK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 MAC 2025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SINAR HARIAN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SINAR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900" y="911306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6 MAC 2025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SH|TRANSAKSI HARTANAH KOMERSIAL MALAYSIA NAIK| MS 28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5B8555-99E9-4ADE-851E-953AADEA2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115" y="1807158"/>
            <a:ext cx="8945223" cy="473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6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</TotalTime>
  <Words>31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SINAR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MOHE2</cp:lastModifiedBy>
  <cp:revision>93</cp:revision>
  <dcterms:created xsi:type="dcterms:W3CDTF">2023-04-11T00:27:44Z</dcterms:created>
  <dcterms:modified xsi:type="dcterms:W3CDTF">2025-04-09T01:32:27Z</dcterms:modified>
</cp:coreProperties>
</file>