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82021"/>
              </p:ext>
            </p:extLst>
          </p:nvPr>
        </p:nvGraphicFramePr>
        <p:xfrm>
          <a:off x="559837" y="63609"/>
          <a:ext cx="11000791" cy="60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184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DECISION MAY RESHAPE PROPERTY MARKET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MEI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8 MEI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NST|DECISION MAY RESHAPE PROPERTY MARKET| MS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62DE3-F4EF-455B-813A-9634B716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8" y="1693148"/>
            <a:ext cx="11765902" cy="50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33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NEW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102</cp:revision>
  <dcterms:created xsi:type="dcterms:W3CDTF">2023-04-11T00:27:44Z</dcterms:created>
  <dcterms:modified xsi:type="dcterms:W3CDTF">2025-06-05T02:24:09Z</dcterms:modified>
</cp:coreProperties>
</file>