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9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1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8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8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25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1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2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56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A1E04-DC28-4010-A0D5-F115ADD9429A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35984-2C54-40B3-BFFB-CF6F0991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F6561B-2E3B-4BDA-8569-5AD6E1C02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60924"/>
              </p:ext>
            </p:extLst>
          </p:nvPr>
        </p:nvGraphicFramePr>
        <p:xfrm>
          <a:off x="559837" y="63609"/>
          <a:ext cx="11000791" cy="60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500">
                  <a:extLst>
                    <a:ext uri="{9D8B030D-6E8A-4147-A177-3AD203B41FA5}">
                      <a16:colId xmlns:a16="http://schemas.microsoft.com/office/drawing/2014/main" val="1368108344"/>
                    </a:ext>
                  </a:extLst>
                </a:gridCol>
                <a:gridCol w="6799846">
                  <a:extLst>
                    <a:ext uri="{9D8B030D-6E8A-4147-A177-3AD203B41FA5}">
                      <a16:colId xmlns:a16="http://schemas.microsoft.com/office/drawing/2014/main" val="2342386776"/>
                    </a:ext>
                  </a:extLst>
                </a:gridCol>
                <a:gridCol w="1996865">
                  <a:extLst>
                    <a:ext uri="{9D8B030D-6E8A-4147-A177-3AD203B41FA5}">
                      <a16:colId xmlns:a16="http://schemas.microsoft.com/office/drawing/2014/main" val="2219442741"/>
                    </a:ext>
                  </a:extLst>
                </a:gridCol>
                <a:gridCol w="1756580">
                  <a:extLst>
                    <a:ext uri="{9D8B030D-6E8A-4147-A177-3AD203B41FA5}">
                      <a16:colId xmlns:a16="http://schemas.microsoft.com/office/drawing/2014/main" val="96783733"/>
                    </a:ext>
                  </a:extLst>
                </a:gridCol>
              </a:tblGrid>
              <a:tr h="21848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TAJUK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TARIKH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SURAT</a:t>
                      </a:r>
                      <a:r>
                        <a:rPr lang="en-US" sz="1200" baseline="0" dirty="0"/>
                        <a:t>KHABAR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80344521"/>
                  </a:ext>
                </a:extLst>
              </a:tr>
              <a:tr h="3558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SEKTOR HARTANAH DIJANGKA TERUS MENINGKAT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 JUN 2025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SINAR HARIAN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69118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51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377465-22BC-43BD-8CF1-4CE79F8D8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110" y="160192"/>
            <a:ext cx="4391779" cy="751114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SINAR HARIAN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3594F21-E837-41D7-B1DF-1CDD2002A72A}"/>
              </a:ext>
            </a:extLst>
          </p:cNvPr>
          <p:cNvSpPr txBox="1">
            <a:spLocks/>
          </p:cNvSpPr>
          <p:nvPr/>
        </p:nvSpPr>
        <p:spPr>
          <a:xfrm>
            <a:off x="3136900" y="911306"/>
            <a:ext cx="5918200" cy="89585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600" b="1" cap="all" dirty="0"/>
              <a:t>17 JUN 2025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dirty="0"/>
              <a:t>SH|SEKTOR HARTANAH DIJANGKA TERUS MENINGKAT| MS 28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FB66FE-C3CE-4018-99C2-08BD9F208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145" y="1487054"/>
            <a:ext cx="6687127" cy="537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6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2847</TotalTime>
  <Words>31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SINAR HARIAN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MOHE2</cp:lastModifiedBy>
  <cp:revision>105</cp:revision>
  <dcterms:created xsi:type="dcterms:W3CDTF">2023-04-11T00:27:44Z</dcterms:created>
  <dcterms:modified xsi:type="dcterms:W3CDTF">2025-07-02T02:40:30Z</dcterms:modified>
</cp:coreProperties>
</file>