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5" r:id="rId3"/>
    <p:sldId id="356" r:id="rId4"/>
    <p:sldId id="357" r:id="rId5"/>
    <p:sldId id="359" r:id="rId6"/>
    <p:sldId id="358" r:id="rId7"/>
    <p:sldId id="360" r:id="rId8"/>
    <p:sldId id="361" r:id="rId9"/>
    <p:sldId id="362" r:id="rId10"/>
    <p:sldId id="363" r:id="rId11"/>
    <p:sldId id="364" r:id="rId12"/>
    <p:sldId id="365" r:id="rId13"/>
    <p:sldId id="367" r:id="rId14"/>
    <p:sldId id="368" r:id="rId15"/>
    <p:sldId id="408" r:id="rId16"/>
    <p:sldId id="409" r:id="rId17"/>
    <p:sldId id="410" r:id="rId18"/>
    <p:sldId id="370" r:id="rId19"/>
    <p:sldId id="3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06/08/2024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06/08/2024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06/08/2024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06/08/2024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955681"/>
              </p:ext>
            </p:extLst>
          </p:nvPr>
        </p:nvGraphicFramePr>
        <p:xfrm>
          <a:off x="742951" y="63609"/>
          <a:ext cx="10620373" cy="4693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714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5085184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2369975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760500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PEMBAHARUAN CUKAI RANGSANG INDUSTRI TEMPATAN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GENERATIVE AI YET TO GAIN WIDESPREAD USE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 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NEW STRAITS TIMES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SISTEM HIBRID PERKUKUH SKIM PERSARAAN MALAYSIA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SKIM HIBRID PERSARAAN LANGKAH STRATEGIK BERDEPAN NEGARA MENUA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JUN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SIMPANAN MINYAK SAWIT NEGARA DIUNJUR BERTAMBAH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26655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RINGGIT DIUNJUR STABIL BERBANDING DOLAR SINGAPURA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RASIONALISASI SUBSIDI BAHAN API CABARAN BESAR IMBANGI KEWANGAN, KEADILAN SOSIAL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BURSA MALAYSIA JANGKA DINIAGA DALAM JAJARAN KECIL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PENJENAYAH KEWANGAN GUNA CARA CANGGIH SEMBUNYI DANA HARAM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MARILOKAL PERKASA PKS MENDEPANI ERA DIGITAL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193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NILAI DAGANGAN NEGARA TERTINGGI DALAM 20 BULAN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21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UNTUNG MATA WANG KRIPTO BOLEH DIKENAKAN CUKAI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NEGARA PERDAGANGAN TERBUKA KEPADA PELABURAN’|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OPR DIJANGKA KEKAL 3.0 PERATUS HINGGA AKHIR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JUN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BH|BNM TELITI PELBAGAI LANGKAH PASTIKAN RINGGIT KEKAL STABIL|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C7D2DA-037C-42C7-AEA3-8A7C3CB45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675" y="1585916"/>
            <a:ext cx="4236647" cy="52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60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BH|POTENTIAL RINGGIT BOOST| MS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7A0860-A879-4896-9A81-7E90BAE7D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31" y="1708245"/>
            <a:ext cx="8229736" cy="498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21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BH|RASIONALISASI SUBSIDI BAHAN API CABARAN BESAR IMBANGI KEWANGAN, KEADILAN SOSIAL| MS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53C5CB-D66D-4B1F-A1ED-D17676C3C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396" y="1662420"/>
            <a:ext cx="7940351" cy="494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79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BH|BURSA MALAYSIA JANGKA DINIAGA DALAM JAJARAN KECIL|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98A5CF-8D9E-4284-983D-BB36ED1E2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109" y="1662420"/>
            <a:ext cx="4391779" cy="50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65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BH|PENJENAYAH KEWANGAN GUNA CARA CANGGIH SEMBUNYI DANA HARAM| MS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20AFE3-09A1-4D7A-9B0C-767F3D694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033" y="1706810"/>
            <a:ext cx="7694456" cy="499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90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BH|#MARILOKAL PERKASA PKS MENDEPANI ERA DIGITAL|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0E90A7-C1E8-40EC-BE34-062882F29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668" y="1807158"/>
            <a:ext cx="8421275" cy="473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17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BH|NILAI DAGANGAN NEGARA TERTINGGI DALAM 20 BULAN| MS 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A3C0F2-4FEE-4EF8-ACEC-2B51AE319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53" y="1830485"/>
            <a:ext cx="10456506" cy="391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14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BH|UNTUNG MATA WANG KRIPTO BOLEH DIKENAKAN CUKAI|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1E870A-F0C7-4B46-B2E1-62732A7D6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49" y="1571624"/>
            <a:ext cx="8915401" cy="521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16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9" y="911306"/>
            <a:ext cx="635952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 MALAYSIA NEGARA PERDAGANGAN TERBUKA KEPADA PELABURAN’| MS 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75F671-E8BC-4F58-A098-E997F4017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1543050"/>
            <a:ext cx="9610725" cy="522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19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5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9" y="807025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JUN 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BH|OPR DIJANGKA KEKAL 3.0 PERATUS HINGGA AKHIR 2025| MS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2E3B1D-9EAE-408C-99CB-391531794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548" y="1419226"/>
            <a:ext cx="6658904" cy="53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24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BH|PEMBAHARUAN CUKAI RANGSANG INDUSTRI TEMPATAN| MS 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5C0BDD-770A-4689-8880-6E307E9CA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4" y="1533525"/>
            <a:ext cx="11639550" cy="516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69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JUNE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NST|GENERATIVE AI YET TO GAIN WIDESPREAD USE|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CEF3EC-29A7-498D-A04D-C1FCE1FAC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524000"/>
            <a:ext cx="9886950" cy="517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39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9" y="911306"/>
            <a:ext cx="634047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BH|BANK DIGITAL DIMINTA BANTU TINGKAT TRANSAKSI E-PEMBAYARAN| MS 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6B86AF-6A79-4616-B50C-3097D0A12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1504950"/>
            <a:ext cx="927735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40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BH|SISTEM HIBRID PERKUKUH SKIM PERSARAAN MALAYSIA|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7F075A-0B05-4F5D-8AE9-9C39E7542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1547877"/>
            <a:ext cx="10791825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99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565399" y="911306"/>
            <a:ext cx="660717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BH|SKIM HIBRID PERSARAAN LANGKAH STRATEGIK BERDEPAN NEGARA MENUA| MS 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5FDD11-1066-4376-9E94-A7F54F5A7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" y="1807158"/>
            <a:ext cx="11984355" cy="48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83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BH|SIMPANAN MINYAK SAWIT NEGARA DIUNJUR BERTAMBAH| MS 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2FFA5D-6942-4FEA-9C92-5ECCD02E3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46" y="2043428"/>
            <a:ext cx="10608906" cy="332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11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BH|INDUSTRI SARUNG TANGAN DIJANGKA LEBIH BERDAYA SAING|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0E55CE-E63B-404F-B64C-7ACF2AB81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643" y="1807158"/>
            <a:ext cx="8364117" cy="421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93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632857" y="911306"/>
            <a:ext cx="8567197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JUN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DIUNJUR STABIL BERBANDING DOLAR SINGAPURA| MS 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ED4842-346A-4DE5-9C24-7ED131011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28" y="1807158"/>
            <a:ext cx="11168743" cy="383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90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11939</TotalTime>
  <Words>493</Words>
  <Application>Microsoft Office PowerPoint</Application>
  <PresentationFormat>Widescreen</PresentationFormat>
  <Paragraphs>114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BERITA HARIAN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587</cp:revision>
  <dcterms:created xsi:type="dcterms:W3CDTF">2023-04-11T00:27:44Z</dcterms:created>
  <dcterms:modified xsi:type="dcterms:W3CDTF">2024-08-06T01:29:21Z</dcterms:modified>
</cp:coreProperties>
</file>