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258" r:id="rId4"/>
    <p:sldId id="296" r:id="rId5"/>
    <p:sldId id="409" r:id="rId6"/>
    <p:sldId id="265" r:id="rId7"/>
    <p:sldId id="410" r:id="rId8"/>
    <p:sldId id="412" r:id="rId9"/>
    <p:sldId id="413" r:id="rId10"/>
    <p:sldId id="414" r:id="rId11"/>
    <p:sldId id="415" r:id="rId12"/>
    <p:sldId id="416" r:id="rId13"/>
    <p:sldId id="417" r:id="rId14"/>
    <p:sldId id="353" r:id="rId15"/>
    <p:sldId id="418" r:id="rId16"/>
    <p:sldId id="419" r:id="rId17"/>
    <p:sldId id="261" r:id="rId18"/>
    <p:sldId id="420" r:id="rId19"/>
    <p:sldId id="351" r:id="rId20"/>
    <p:sldId id="262" r:id="rId21"/>
    <p:sldId id="259" r:id="rId22"/>
    <p:sldId id="337" r:id="rId23"/>
    <p:sldId id="4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73268"/>
              </p:ext>
            </p:extLst>
          </p:nvPr>
        </p:nvGraphicFramePr>
        <p:xfrm>
          <a:off x="742951" y="63609"/>
          <a:ext cx="10620373" cy="624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PASARAN SAHAM MALAYSIA KEDUA TERBAIK SERANTAU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BANK DUNIA KEKALKAN UNJURAN EKONOMI MALAYSIA PADA 4.3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INFLASI MALAYSIA DIJANGKA 2.5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’MALAYSIA TO GROW 4.3PC THIS YEAR’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RON95 PERLU DINAIKKAN SECARA BERPERINGKAT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MODEL KERETA ELEKTRIK PERTAMA PROTON DIPERKENAL AWAL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PETUNJUK AWAL AKTIVITI EKONOMI MALAYSIA SEMAKIN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”GAME CHANGER FOR FOREST CITY” / FOREST CITY GETTING SHOT IN THE ARM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SHIFT IN EXPORT DYNAMICS : Economists underscore the </a:t>
                      </a:r>
                      <a:r>
                        <a:rPr lang="en-US" sz="1200" dirty="0" err="1"/>
                        <a:t>importence</a:t>
                      </a:r>
                      <a:r>
                        <a:rPr lang="en-US" sz="1200" dirty="0"/>
                        <a:t> of technology in turning around the commodity sector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B40, SEBAHAGIAN M40 DIJANGKA DAPAT SUBSIDI BAHAN API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KEMBALI JADI PEMBELI BERSIH BON KERAJAAN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DIUNJUR MENGUKUH SEPARUH KEDUA 2024, AWAL 2025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MALAYSIA DIJANGKA TERUS MENINGKAT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PERMINTAAN, HARGA SARUNG TANGAN GETAH DIJANGKA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’MILDY POSITIVE FOR MALAYSIA’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PENGANGGURAN BELIA BERTERUSAN MEMBIMBANGKAN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RINGGIT, SEKTOR EKONOMI TERKESAN KONFLIK ASIA BARAT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LAPORAN KREDIT ÁMARAN AWAL’ BANTU URUS, PERBAIKI STATUS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SEPARUH PEKERJA SEDIA BERHENTI JIKA KERJAYA TIDAK BERKEMBANG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APRIL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454090" y="852037"/>
            <a:ext cx="1080795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NST|SHIFT IN EXPORT DYNAMICS : Economists underscore the </a:t>
            </a:r>
            <a:r>
              <a:rPr lang="en-US" sz="1400" dirty="0" err="1"/>
              <a:t>importence</a:t>
            </a:r>
            <a:r>
              <a:rPr lang="en-US" sz="1400" dirty="0"/>
              <a:t> of technology in turning around the commodity sector|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A1FA4-8E11-44A7-999C-82AA1E5F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502114"/>
            <a:ext cx="11541967" cy="51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64046A-F54B-4D9B-B007-C00D2646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13A2804-AAFC-4A85-AABB-896F916E1A3F}"/>
              </a:ext>
            </a:extLst>
          </p:cNvPr>
          <p:cNvSpPr txBox="1">
            <a:spLocks/>
          </p:cNvSpPr>
          <p:nvPr/>
        </p:nvSpPr>
        <p:spPr>
          <a:xfrm>
            <a:off x="363894" y="852037"/>
            <a:ext cx="1126204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b="1" cap="all" dirty="0"/>
              <a:t>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NST|SHIFT IN EXPORT DYNAMICS : Economists underscore the </a:t>
            </a:r>
            <a:r>
              <a:rPr lang="en-US" sz="1400" dirty="0" err="1"/>
              <a:t>importence</a:t>
            </a:r>
            <a:r>
              <a:rPr lang="en-US" sz="1400" dirty="0"/>
              <a:t> of technology in turning around the commodity sector| MS 4 (SAMBUNGAN)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F29EF-D528-47DA-8B1E-9A6E56B2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2248678"/>
            <a:ext cx="11821886" cy="19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82D6CE-1B79-4A3D-9B27-E9C08BFE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C829D6E-7CF1-4D75-8C34-DDE6ED8ED1C0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BH|B40, SEBAHAGIAN M40 DIJANGKA DAPAT SUBSIDI BAHAN API|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CC80A-FAF8-4FE3-9E1C-DB802D75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05" y="1603151"/>
            <a:ext cx="8752587" cy="52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6946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 ASING KEMBALI JADI PEMBELI BERSIH BON KERAJAAN|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64906-CE28-4137-B34C-567C5A29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6" y="1688955"/>
            <a:ext cx="10926147" cy="41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0032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851442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DIUNJUR MENGUKUH SEPARUH KEDUA 2024, AWAL 2025|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2FC55-D462-4A51-85F7-E7F80843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55" y="1525532"/>
            <a:ext cx="1714006" cy="5293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BCC13-66C0-4C60-B2C0-9D233FB7C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40" y="1525532"/>
            <a:ext cx="1794895" cy="53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397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835090"/>
            <a:ext cx="63336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BH|EKSPORT MALAYSIA DIJANGKA TERUS MENINGKAT TAHUN INI|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5C6EF-F070-48EC-8992-CAC2F0D5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24" y="1543195"/>
            <a:ext cx="9311951" cy="52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64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166E56-63B6-48C0-91F3-3621EEE2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AA2CB4B-F786-4148-A990-57DD6C5D8ED6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BH|PERMINTAAN, HARGA SARUNG TANGAN GETAH DIJANGKA MENINGKAT| MS 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F3572-9F2A-4DCA-96C9-1AB1F6D9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432" y="1511448"/>
            <a:ext cx="1713606" cy="5292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10465-8378-49C7-A783-70978E30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7" y="1578070"/>
            <a:ext cx="1713606" cy="52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NST|’MILDY POSITIVE FOR MALAYSIA’|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FD40-0AF4-468A-80C6-13532C63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41" y="1747888"/>
            <a:ext cx="10702212" cy="49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42701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PENGANGGURAN BELIA BERTERUSAN MEMBIMBANGKAN|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7703A-03F7-46A8-AEA4-9CBE2CB5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98" y="1593815"/>
            <a:ext cx="7172104" cy="51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8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158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42701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BH|RINGGIT, SEKTOR EKONOMI TERKESAN KONFLIK ASIA BARAT|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6C333-4FF3-44F3-9655-1FB6871F9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21" y="1593815"/>
            <a:ext cx="5637418" cy="51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101947"/>
              </p:ext>
            </p:extLst>
          </p:nvPr>
        </p:nvGraphicFramePr>
        <p:xfrm>
          <a:off x="569167" y="63609"/>
          <a:ext cx="10991461" cy="112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70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99846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IMF NAIKKAN UNJURAN PERTUMBUHAN EKONOMI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IMPAK POSITIF RASIONALISASI SUBSIDI DIRASAI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 APRIL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397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835090"/>
            <a:ext cx="63336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BH|LAPORAN KREDIT ÁMARAN AWAL’ BANTU URUS, PERBAIKI STATUS KEWANGAN|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08B40-8B14-4B3F-BD15-281AD91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992" y="1730942"/>
            <a:ext cx="7287208" cy="48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BH|SEPARUH PEKERJA SEDIA BERHENTI JIKA KERJAYA TIDAK BERKEMBANG|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9CB46-50AC-4F60-BA21-2E36FB9C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79" y="1585744"/>
            <a:ext cx="8449854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NST|IMF NAIKKAN UNJURAN PERTUMBUHAN EKONOMI MALAYSIA| MS 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FEF0C-D653-498A-935F-6F3CA0AC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64" y="1504726"/>
            <a:ext cx="7506670" cy="51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71649" y="842701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BH|IMPAK POSITIF RASIONALISASI SUBSIDI DIRASAI TAHUN DEPAN| MS 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505585"/>
            <a:ext cx="885444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88637" y="864314"/>
            <a:ext cx="743649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SAHAM MALAYSIA KEDUA TERBAIK SERANTAU|MS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8C6E2-20C1-4125-88A5-65A62C37B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6" y="1524000"/>
            <a:ext cx="11333067" cy="52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KEKALKAN UNJURAN EKONOMI MALAYSIA PADA 4.3 PERATUS| MS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2E808-F985-4D60-8853-78A82739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88" y="1408923"/>
            <a:ext cx="9373457" cy="53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88637" y="864314"/>
            <a:ext cx="743649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MALAYSIA DIJANGKA 2.5 PERATUS|MS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A8885-CEDC-4247-9B73-2E745EE0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18" y="1615428"/>
            <a:ext cx="8985378" cy="41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NST|’MALAYSIA TO GROW 4.3PC THIS YEAR’|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199E4-492B-4297-A976-FD85F59C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4" y="1492897"/>
            <a:ext cx="10524929" cy="5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RON95 PERLU DINAIKKAN SECARA BERPERINGKAT| MS 26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3D2C4-9A13-4AD1-BBE8-F4A994E4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84" y="1399593"/>
            <a:ext cx="9423918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BH|PETUNJUK AWAL AKTIVITI EKONOMI MALAYSIA SEMAKIN BAIK|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C8889-1C35-4CC2-95E7-82F6EC81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22" y="1794539"/>
            <a:ext cx="10898155" cy="41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8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367" y="85544"/>
            <a:ext cx="5561045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42701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NST|”GAME CHANGER FOR FOREST CITY” / FOREST CITY GETTING SHOT IN THE ARM|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B800E-CFCF-4325-B86B-B5CEDAFAC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269" y="1738553"/>
            <a:ext cx="8314544" cy="4217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2A889-22CF-4B0F-894C-027FFDFB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7" y="1738553"/>
            <a:ext cx="3279123" cy="42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11169</TotalTime>
  <Words>704</Words>
  <Application>Microsoft Office PowerPoint</Application>
  <PresentationFormat>Widescreen</PresentationFormat>
  <Paragraphs>155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SINAR HARIAN</vt:lpstr>
      <vt:lpstr>NEW STRAITS TIMES</vt:lpstr>
      <vt:lpstr>BERITA HARIAN</vt:lpstr>
      <vt:lpstr>BERITA HARIAN</vt:lpstr>
      <vt:lpstr>NEW STRAITS TIMES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533</cp:revision>
  <dcterms:created xsi:type="dcterms:W3CDTF">2023-04-11T00:27:44Z</dcterms:created>
  <dcterms:modified xsi:type="dcterms:W3CDTF">2024-05-06T00:28:35Z</dcterms:modified>
</cp:coreProperties>
</file>