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78" r:id="rId3"/>
    <p:sldId id="672" r:id="rId4"/>
    <p:sldId id="425" r:id="rId5"/>
    <p:sldId id="426" r:id="rId6"/>
    <p:sldId id="448" r:id="rId7"/>
    <p:sldId id="427" r:id="rId8"/>
    <p:sldId id="674" r:id="rId9"/>
    <p:sldId id="428" r:id="rId10"/>
    <p:sldId id="429" r:id="rId11"/>
    <p:sldId id="430" r:id="rId12"/>
    <p:sldId id="679" r:id="rId13"/>
    <p:sldId id="432" r:id="rId14"/>
    <p:sldId id="673" r:id="rId15"/>
    <p:sldId id="677" r:id="rId16"/>
    <p:sldId id="407" r:id="rId17"/>
    <p:sldId id="451" r:id="rId18"/>
    <p:sldId id="408" r:id="rId19"/>
    <p:sldId id="436" r:id="rId20"/>
    <p:sldId id="675" r:id="rId21"/>
    <p:sldId id="680" r:id="rId22"/>
    <p:sldId id="437" r:id="rId23"/>
    <p:sldId id="676" r:id="rId24"/>
    <p:sldId id="438" r:id="rId25"/>
    <p:sldId id="678" r:id="rId26"/>
    <p:sldId id="439" r:id="rId27"/>
    <p:sldId id="440" r:id="rId28"/>
    <p:sldId id="441" r:id="rId29"/>
    <p:sldId id="452" r:id="rId30"/>
    <p:sldId id="453" r:id="rId31"/>
    <p:sldId id="445" r:id="rId32"/>
    <p:sldId id="446" r:id="rId33"/>
    <p:sldId id="455" r:id="rId34"/>
    <p:sldId id="447" r:id="rId35"/>
    <p:sldId id="456" r:id="rId36"/>
    <p:sldId id="459" r:id="rId37"/>
    <p:sldId id="458" r:id="rId38"/>
    <p:sldId id="460" r:id="rId39"/>
    <p:sldId id="461" r:id="rId40"/>
    <p:sldId id="462" r:id="rId41"/>
    <p:sldId id="463" r:id="rId42"/>
    <p:sldId id="464" r:id="rId43"/>
    <p:sldId id="465" r:id="rId44"/>
    <p:sldId id="468" r:id="rId45"/>
    <p:sldId id="469" r:id="rId46"/>
    <p:sldId id="474" r:id="rId47"/>
    <p:sldId id="475" r:id="rId48"/>
    <p:sldId id="477" r:id="rId49"/>
    <p:sldId id="47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855543"/>
              </p:ext>
            </p:extLst>
          </p:nvPr>
        </p:nvGraphicFramePr>
        <p:xfrm>
          <a:off x="971550" y="210541"/>
          <a:ext cx="10346483" cy="6271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PERLUKAN DANA GABUNGKAN PAKAR AGAMA,TEKNOLOGI HASILKAN AI NILAI ISLAM 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STRATEGI SEMIKONDUKTOR NASIONAL PERLU PELABURAN DALAM STEM,TVET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JUN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JANGAN NORMALISASIKAN KEGAGALAN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JUN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JANGAN NORMALISASIKAN KEGAGALAN</a:t>
                      </a:r>
                      <a:r>
                        <a:rPr lang="en-MY" sz="1200" dirty="0"/>
                        <a:t>..SAMBUNGAN..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JUN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PROTECTING RIGHTS IN AI ERA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JUN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GEMBLENG PENGALAMAN GURU LAMA DALAM PENGGUBALAN KURIKULUM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PERHEBAT GERAKAN KEPENTINGAN PENDIDIKAN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PENGGUBALAN SEGERA DASAR AI TINGKAT DAYA SAING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PENGGUBALAN SEGERA DASAR AI TINGKAT DAYA SAING NEGARA..SAMBUNGAN..</a:t>
                      </a:r>
                    </a:p>
                    <a:p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SEKOLAH PLATFORM STRATEGIK LAHIR GENERASI MUDA CELIK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LITERASI PEKERJAAN MAMPU BANTU PELAJAR FAHAMI KEPENTINGAN SPM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PELAJAR LUAR BANDAR BERHAK DAPAT KEMUDAHAN PENDIDIKAN BERKUALITI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DASAR TVET NEGARA LAKAR LALUAN LEBIH JELAS PASARKAN TENAGA MAHIR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DASAR TVET NEGARA LAKAR LALUAN LEBIH JELAS PASARKAN TENAGA MAHIR..SAMBUNGAN..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MANFAATKAN AI BANTU WARGA EMAS TINGKAT KUALITI KEHIDUPAN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PENGGUNAAN GAJET KETERLALUAN JEJAS MENTAL KANAK-KANAK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EKOSISTEM MESRA BUKU JADIKAN MALAYSIA HAB PENERBITAN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 JUN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EKOSISTEM MESRA BUKU JADIKAN MALAYSIA HAB PENERBITAN..SAMBUNGAN..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GESA KERJASAMA BANGUNKAN KERANGKA KAWAL SELIA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DASAR TVET HAPUS STIGMA BIDANG KEMAHIRAN KERJAYA KELAS KEDUA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BH|PERHEBAT GERAKAN KEPENTINGAN PENDIDIKAN|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057A4-6486-43F7-AF49-C694A9FA8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581150"/>
            <a:ext cx="10757613" cy="493568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BH|PENGGUBALAN SEGERA DASAR AI TINGKAT DAYA SAING NEGARA|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88196-F1DB-480C-B171-33E285569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77" y="1581150"/>
            <a:ext cx="11378046" cy="51166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BH|PENGGUBALAN SEGERA DASAR AI TINGKAT DAYA SAING NEGARA| MS 12..SAMBUNGAN..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D01E5D-8779-44CC-B1F3-F2BA2C6B3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533525"/>
            <a:ext cx="11210925" cy="516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77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BH|SEKOLAH PLATFORM STRATEGIK LAHIR GENERASI MUDA CELIK AI|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E6C67-FFDD-41D8-9ED9-8596FB703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4" y="1533525"/>
            <a:ext cx="11487151" cy="50412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BH|LITERASI PEKERJAAN MAMPU BANTU PELAJAR FAHAMI KEPENTINGAN SPM|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B00E6-F1FA-44CE-B0B1-926923029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6" y="1562100"/>
            <a:ext cx="9763124" cy="51357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BH|PELAJAR LUAR BANDAR BERHAK DAPAT KEMUDAHAN PENDIDIKAN BERKUALITI|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AE7BF-D014-431E-AB79-F8C3CAC51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51" y="1571625"/>
            <a:ext cx="11363498" cy="520238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5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407299" y="841731"/>
            <a:ext cx="7641770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JUN 2024</a:t>
            </a:r>
          </a:p>
          <a:p>
            <a:pPr marL="0" indent="0" algn="ctr">
              <a:buNone/>
            </a:pPr>
            <a:r>
              <a:rPr lang="en-US" sz="1400" dirty="0"/>
              <a:t>BH |DASAR TVET NEGARA LAKAR LALUAN LEBIH JELAS PASARKAN TENAGA MAHIR|MS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B2493-4D81-4221-A791-9094B3A26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75" y="1447406"/>
            <a:ext cx="11176599" cy="52218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61573" y="945534"/>
            <a:ext cx="786570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JUN 2024</a:t>
            </a:r>
          </a:p>
          <a:p>
            <a:pPr marL="0" indent="0" algn="ctr">
              <a:buNone/>
            </a:pPr>
            <a:r>
              <a:rPr lang="en-US" sz="1400" dirty="0"/>
              <a:t>BH |DASAR TVET NEGARA LAKAR LALUAN LEBIH JELAS PASARKAN TENAGA MAHIR..SAMBUNGAN..|MS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C939B-A5DE-47B9-9AD5-34D4EAA7E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628775"/>
            <a:ext cx="11715750" cy="50690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3136900" y="911306"/>
            <a:ext cx="604442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BH|MANFAATKAN AI BANTU WARGA EMAS TINGKAT KUALITI KEHIDUPAN|MS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4443E-0024-4464-8481-459C5DAC1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552575"/>
            <a:ext cx="10744199" cy="52387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BH|PENGGUNAAN GAJET KETERLALUAN JEJAS MENTAL KANAK-KANAK|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B02B4-2AF0-47D4-B1F1-D6C6412CB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1590676"/>
            <a:ext cx="11630026" cy="48863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350990"/>
              </p:ext>
            </p:extLst>
          </p:nvPr>
        </p:nvGraphicFramePr>
        <p:xfrm>
          <a:off x="726071" y="428612"/>
          <a:ext cx="10221329" cy="6251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0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 PERMUDAH TUGASAN HARIAN JURURAWAT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11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PERLU CERMAT TERAP AI DALAM DASAR PENDIDIKAN, ELAK HILANG MAKNA ILMU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12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6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DASAR TVET NEGARA 2030 : INSTRUMEN PEMANGKIN MARTABATKAN BIDANG TVET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TVET RISING AS CAREER PATH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6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MASYARAKAT CELIK MEDIA BERFIKIRAN KRITIS, LEBIH PEKA ISU SEMASA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MASYARAKAT CELIK TEKNOLOGI BIJAK MANFAAT AI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PELAJAR STEM BERKURANGAN JEJAS KEMASUKAN KE KURSUS KEJURUTERAAN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GAJI RENDAH PUNCA RAMAI TAK MINAT SERTAI PROGRAM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6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PENYERTAAN BRICS PACU SEKTOR AEROANGKASA, AI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3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KAEDAH MENGHAFAL JEJAS MINAT PELAJAR PILIH BIDANG 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SISTEM AI DALAM BIDANG PEKERJAAN MESTI TERTAKLUK SYARAT KETAT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SISTEM AI DALAM BIDANG PEKERJAAN MESTI TERTAKLUK SYARAT KETAT…SAMBUNGAN..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08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GURU KOMPETEN TEKNOLOGI CIPTA PEMBELAJARAN LEBIH MENARIK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PERBANYAK KARYA KREATIF ANGKAT MARTABAT,PROFESION PERGURUAN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0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“USIA MUDA SUDAH SAKIT JANTUNG ANGKARA VAPE,ROKOK’’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’REMAJAKAN’’ PENDIDIKAN STEM SESUAI KEADAAN MAMPU TARIK MINAT PELAJAR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’REMAJAKAN’’ PENDIDIKAN STEM SESUAI KEADAAN MAMPU TARIK MINAT PELAJAR..SAMBUNGAN..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BERITA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PERLUAS PROGRAM SOKONGAN GALAK OKU SERTAI TVET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ATASI KEKANGAN MURID PEDALAMAN SABAH,SARAWAK BELAJAR BAHASA MELAYU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GUNA MEDIA SOSIAL SECARA BIJAK SEBAR NILAI MURNI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BH|EKOSISTEM MESRA BUKU JADIKAN MALAYSIA HAB PENERBITAN| 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61201-D34E-4738-93EA-84EB0ADDE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78" y="1552575"/>
            <a:ext cx="11749243" cy="514523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BH|EKOSISTEM MESRA BUKU JADIKAN MALAYSIA HAB PENERBITAN..SAMBUNGAN..| MS 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767D3-4584-43C1-B1D0-74E805FFF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552575"/>
            <a:ext cx="11696700" cy="50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50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BH|GESA KERJASAMA BANGUNKAN KERANGKA KAWAL SELIA AI|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EA909-3D28-4A22-8372-069EB7515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1523999"/>
            <a:ext cx="9525000" cy="526732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BH|DASAR TVET HAPUS STIGMA BIDANG KEMAHIRAN KERJAYA KELAS KEDUA| MS 12 (SAMBUNGAN)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679549-D4F2-4113-B638-2D3CA0D07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12" y="1585829"/>
            <a:ext cx="8332236" cy="515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53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BH|DASAR TVET HAPUS STIGMA BIDANG KEMAHIRAN KERJAYA KELAS KEDUA| MS 12 (SAMBUNGAN)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F7BAD4-A05A-4A27-9700-742A495F9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395" y="1577440"/>
            <a:ext cx="8190853" cy="521524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</a:t>
            </a:r>
            <a:r>
              <a:rPr lang="en-US" sz="1600" b="1" cap="all" dirty="0" err="1"/>
              <a:t>jun</a:t>
            </a:r>
            <a:r>
              <a:rPr lang="en-US" sz="1600" b="1" cap="all" dirty="0"/>
              <a:t>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BH|AI PERMUDAH TUGASAN HARIAN JURURAWAT|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EF83CE-017B-4BC5-A5BB-E1FEA6996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438" y="1594855"/>
            <a:ext cx="8397550" cy="51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6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BH|PERLU CERMAT TERAP AI DALAM DASAR PENDIDIKAN, ELAK HILANG MAKNA ILMU| MS 12 (SAMBUNG)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09FB49-1B82-48B5-BDF4-F85470189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12" y="1577823"/>
            <a:ext cx="8475500" cy="518530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JUN 2024</a:t>
            </a:r>
          </a:p>
          <a:p>
            <a:pPr marL="0" indent="0" algn="ctr">
              <a:buNone/>
            </a:pPr>
            <a:r>
              <a:rPr lang="en-US" sz="1400" dirty="0"/>
              <a:t>BH| PERLU CERMAT TERAP AI DALAM DASAR PENDIDIKAN, ELAK HILANG MAKNA ILMU| MS 12 (SAMBUNGAN)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89D079-6AFE-44A7-A21B-C104CC610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494" y="1582238"/>
            <a:ext cx="8092751" cy="519488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DASAR TVET NEGARA 2030 : INSTRUMEN PEMANGKIN MARTABATKAN BIDANG TVET| MS 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2891D5-3C2C-43EE-B4F9-443C73693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049" y="1669883"/>
            <a:ext cx="7679094" cy="50279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5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896505" y="841731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JUN 2024</a:t>
            </a:r>
          </a:p>
          <a:p>
            <a:pPr marL="0" indent="0" algn="ctr">
              <a:buNone/>
            </a:pPr>
            <a:r>
              <a:rPr lang="en-US" sz="1400" dirty="0"/>
              <a:t>NST |TVET RISING AS CAREER PATH| MS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2226BD-C8CE-4E25-A26A-57C322CCE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924" y="1489136"/>
            <a:ext cx="9284152" cy="53033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103736"/>
              </p:ext>
            </p:extLst>
          </p:nvPr>
        </p:nvGraphicFramePr>
        <p:xfrm>
          <a:off x="726071" y="428612"/>
          <a:ext cx="10221329" cy="1257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0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7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2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SUBJEK MATEMATIK,SAINS PADAT BUAT MURID SEKOLAH RENDAH BOSAN 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SUBJEK MATEMATIK,SAINS PADAT BUAT MURID SEKOLAH RENDAH BOSAN ..SAMBUNGAN..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AI BANTU ELAK KESESAKAN, WUJUD SISTEM PENGANGKUTAN MAMPAN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 JUN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AI BANTU ELAK KESESAKAN, WUJUD SISTEM PENGANGKUTAN MAMPAN…SAMBUNGAN..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 JUN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BH|MASYARAKAT CELIK MEDIA BERFIKIRAN KRITIS, LEBIH PEKA ISU SEMASA|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DDCDD1-ECDB-448B-A0FB-67D2DF7E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693" y="1587811"/>
            <a:ext cx="7044613" cy="510999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BH|MASYARAKAT CELIK TEKNOLOGI BIJAK MANFAAT AI|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438E2-3607-427A-B674-12C589236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791" y="1646966"/>
            <a:ext cx="8722416" cy="505084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</a:t>
            </a:r>
            <a:r>
              <a:rPr lang="en-US" sz="1600" b="1" cap="all" dirty="0" err="1"/>
              <a:t>jun</a:t>
            </a:r>
            <a:r>
              <a:rPr lang="en-US" sz="1600" b="1" cap="all" dirty="0"/>
              <a:t>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BH|PELAJAR STEM BERKURANGAN JEJAS KEMASUKAN KE KURSUS KEJURUTERAAN|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62FF5-1399-4ED0-AB3E-57FAC3425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1" y="1504950"/>
            <a:ext cx="10887075" cy="519285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BH|GAJI RENDAH PUNCA RAMAI TAK MINAT SERTAI PROGRAM|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A0136A-04D2-416F-8360-E93A89472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82" y="1906227"/>
            <a:ext cx="11687175" cy="435999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BH|PENYERTAAN BRICS PACU SEKTOR AEROANGKASA, AI |MS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F6D97-D77D-476B-9092-FB1648A0C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533525"/>
            <a:ext cx="11525250" cy="487690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BH|KAEDAH MENGHAFAL JEJAS MINAT PELAJAR PILIH BIDANG STEM|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45047-FCEF-443A-9045-2D53BBD60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1523999"/>
            <a:ext cx="9734550" cy="526732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BH|SISTEM AI DALAM BIDANG PEKERJAAN MESTI TERTAKLUK SYARAT KETAT|MS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D0227-25B1-4CBB-BCC5-97B8A5423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4" y="1582883"/>
            <a:ext cx="11449051" cy="50863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BH|SISTEM AI DALAM BIDANG PEKERJAAN MESTI TERTAKLUK SYARAT KETAT..SAMBUNGAN..|MS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09D55-7E7F-42A8-A420-001197785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83" y="1543050"/>
            <a:ext cx="8528373" cy="515475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BH|GURU KOMPETEN TEKNOLOGI CIPTA PEMBELAJARAN LEBIH MENARIK|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ECE611-DC0D-43E9-8A82-4B1919CA2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80682"/>
            <a:ext cx="9715499" cy="525826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BH|PERBANYAK KARYA KREATIF ANGKAT MARTABAT,PROFESION PERGURUAN|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680AF-F3F3-4861-8677-8D06DE2D4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1" y="1514474"/>
            <a:ext cx="9639300" cy="51833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723887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BH|PERLUKAN DANA GABUNGKAN PAKAR AGAMA,TEKNOLOGI HASILKAN AI NILAI ISLAM | MS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29A6FD-965F-48B2-8064-BDE41BDC0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29" y="1514474"/>
            <a:ext cx="4606541" cy="525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0CC897-0329-4457-91AA-21496C729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023" y="1514474"/>
            <a:ext cx="4686954" cy="525780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BH|”USIA MUDA SUDAH SAKIT JANTUNG ANGKARA VAPE,ROKOK’’| MS 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E6DBB5-3824-4FD4-8F02-6FD5CF317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25" y="1533524"/>
            <a:ext cx="8090223" cy="532447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BH|’’REMAJAKAN’’ PENDIDIKAN STEM SESUAI KEADAAN MAMPU TARIK MINAT PELAJAR| MS 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D1CDC9-293D-4B0A-9320-1615589C4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524000"/>
            <a:ext cx="11572876" cy="526732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56AB2AC-0109-4C55-B748-81F38AA843EF}"/>
              </a:ext>
            </a:extLst>
          </p:cNvPr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BH|’’REMAJAKAN’’ PENDIDIKAN STEM SESUAI KEADAAN MAMPU TARIK MINAT PELAJAR..SAMBUNGAN..| MS 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6255B1-F520-4ABD-B4E3-8C1B024CA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543050"/>
            <a:ext cx="11572875" cy="507887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23FB6A4-9AE0-4F00-B889-AA55532BD3A2}"/>
              </a:ext>
            </a:extLst>
          </p:cNvPr>
          <p:cNvSpPr txBox="1"/>
          <p:nvPr/>
        </p:nvSpPr>
        <p:spPr>
          <a:xfrm>
            <a:off x="1867969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BH|PERLUAS PROGRAM SOKONGAN GALAK OKU SERTAI TVET | MS 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84C7C-4230-4FE8-AF1E-CD4059185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4" y="1552574"/>
            <a:ext cx="11601451" cy="513976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</a:t>
            </a:r>
            <a:r>
              <a:rPr lang="en-US" sz="1600" b="1" cap="all" dirty="0" err="1"/>
              <a:t>jun</a:t>
            </a:r>
            <a:r>
              <a:rPr lang="en-US" sz="1600" b="1" cap="all" dirty="0"/>
              <a:t>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BH|ATASI KEKANGAN MURID PEDALAMAN SABAH,SARAWAK BELAJAR BAHASA MELAYU|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F45C5-D82C-4BB7-91EB-F9E2CC3B8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93" y="1514475"/>
            <a:ext cx="11871614" cy="518333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BH|GUNA MEDIA SOSIAL SECARA BIJAK SEBAR NILAI MURNI|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F8C88-940A-475F-A991-19E5E68DF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33525"/>
            <a:ext cx="11965151" cy="516428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BH|SUBJEK MATEMATIK,SAINS PADAT BUAT MURID SEKOLAH RENDAH BOSAN 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CA314-C2AA-43CF-86C2-7E1631841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2" y="1524000"/>
            <a:ext cx="11348936" cy="517380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F2EF4C-40CC-41A5-B08B-892692716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54" y="1562101"/>
            <a:ext cx="11680291" cy="5135708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FE234F7-B35D-4303-8895-04A1E185F7C5}"/>
              </a:ext>
            </a:extLst>
          </p:cNvPr>
          <p:cNvSpPr txBox="1"/>
          <p:nvPr/>
        </p:nvSpPr>
        <p:spPr>
          <a:xfrm>
            <a:off x="2063427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BH|SUBJEK MATEMATIK,SAINS PADAT BUAT MURID SEKOLAH RENDAH BOSAN..SAMBUNGAN.. | MS 5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BH|AI BANTU ELAK KESESAKAN, WUJUD SISTEM PENGANGKUTAN MAMPAN|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6EF3A-7544-4C50-AD1E-575F79E75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5" y="1533525"/>
            <a:ext cx="11734610" cy="516428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D4623A-1A8B-4DA0-8710-6B00BD1FF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87" y="1533525"/>
            <a:ext cx="10371025" cy="523875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2007454-B79B-429A-A367-551799EC7820}"/>
              </a:ext>
            </a:extLst>
          </p:cNvPr>
          <p:cNvSpPr txBox="1"/>
          <p:nvPr/>
        </p:nvSpPr>
        <p:spPr>
          <a:xfrm>
            <a:off x="2149152" y="911306"/>
            <a:ext cx="8332236" cy="10482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BH|AI BANTU ELAK KESESAKAN, WUJUD SISTEM PENGANGKUTAN MAMPAN..SAMBUNGAN..| MS 12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705228" y="911306"/>
            <a:ext cx="678154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BH|STRATEGI SEMIKONDUKTOR NASIONAL PERLU PELABURAN DALAM STEM,TVET| MS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CBB856-E361-487D-B533-132947CFE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543050"/>
            <a:ext cx="10296524" cy="51547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771532" y="911306"/>
            <a:ext cx="86489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BH|JANGAN NORMALISASIKAN KEGAGALAN| MS 38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FA33EC-D0E2-4665-9E65-5ECB98551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" y="1543049"/>
            <a:ext cx="11391901" cy="52292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285875" y="911306"/>
            <a:ext cx="1023937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BH|JANGAN NORMALISASIKAN KEGAGALAN| MS 38 (SAMBUNGAN)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FA839-9A86-4D39-9F90-F38FB6577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01" y="1562100"/>
            <a:ext cx="11748197" cy="51357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67835" y="160192"/>
            <a:ext cx="539006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NEWS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JUNE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NST|PROTECTING RIGHTS IN AI ERA| MS 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BF8895-88AD-421A-9568-0662A22D0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4" y="1504949"/>
            <a:ext cx="9648825" cy="527685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BH|GEMBLENG PENGALAMAN GURU LAMA DALAM PENGGUBALAN KURIKULUM| MS 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7965FD-4753-4898-A4F8-E4FE7C62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6" y="1514474"/>
            <a:ext cx="9896474" cy="51833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1518</Words>
  <Application>Microsoft Office PowerPoint</Application>
  <PresentationFormat>Widescreen</PresentationFormat>
  <Paragraphs>326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NEWS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712</cp:revision>
  <dcterms:created xsi:type="dcterms:W3CDTF">2023-04-11T00:27:00Z</dcterms:created>
  <dcterms:modified xsi:type="dcterms:W3CDTF">2024-08-06T01:29:44Z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1033-12.2.0.16731</vt:lpwstr>
  </property>
</Properties>
</file>