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335" r:id="rId4"/>
    <p:sldId id="403" r:id="rId5"/>
    <p:sldId id="342" r:id="rId6"/>
    <p:sldId id="263" r:id="rId7"/>
    <p:sldId id="484" r:id="rId8"/>
    <p:sldId id="500" r:id="rId9"/>
    <p:sldId id="396" r:id="rId10"/>
    <p:sldId id="486" r:id="rId11"/>
    <p:sldId id="487" r:id="rId12"/>
    <p:sldId id="488" r:id="rId13"/>
    <p:sldId id="489" r:id="rId14"/>
    <p:sldId id="490" r:id="rId15"/>
    <p:sldId id="266" r:id="rId16"/>
    <p:sldId id="491" r:id="rId17"/>
    <p:sldId id="492" r:id="rId18"/>
    <p:sldId id="493" r:id="rId19"/>
    <p:sldId id="494" r:id="rId20"/>
    <p:sldId id="498" r:id="rId21"/>
    <p:sldId id="582" r:id="rId22"/>
    <p:sldId id="583" r:id="rId23"/>
    <p:sldId id="584" r:id="rId24"/>
    <p:sldId id="585" r:id="rId25"/>
    <p:sldId id="586" r:id="rId26"/>
    <p:sldId id="587" r:id="rId27"/>
    <p:sldId id="588" r:id="rId28"/>
    <p:sldId id="589" r:id="rId29"/>
    <p:sldId id="590" r:id="rId30"/>
    <p:sldId id="591" r:id="rId31"/>
    <p:sldId id="592" r:id="rId32"/>
    <p:sldId id="593" r:id="rId33"/>
    <p:sldId id="594" r:id="rId34"/>
    <p:sldId id="595" r:id="rId35"/>
    <p:sldId id="596" r:id="rId36"/>
    <p:sldId id="597" r:id="rId37"/>
    <p:sldId id="598" r:id="rId38"/>
    <p:sldId id="599" r:id="rId39"/>
    <p:sldId id="600" r:id="rId40"/>
    <p:sldId id="601" r:id="rId41"/>
    <p:sldId id="602" r:id="rId42"/>
    <p:sldId id="496" r:id="rId43"/>
    <p:sldId id="398" r:id="rId44"/>
    <p:sldId id="60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8751"/>
              </p:ext>
            </p:extLst>
          </p:nvPr>
        </p:nvGraphicFramePr>
        <p:xfrm>
          <a:off x="968667" y="210541"/>
          <a:ext cx="10349366" cy="6504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GURU KOMPETEN PERLU PERTINGKAT KEMAHIRAN TEKNOLOGI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5 FASA IBNU KHALDUN PASTIKAN KECEMERLANGAN ORGANISASI AWAM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MAHASISWA KUASAI BAHASA KETIGA LEBIH BERUNTUNG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AMAL DIET IKUT KEPERLUAN TUBUH ELAKKAN RISIKO PENYAKIT KRONIK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KONGSI KISAH KEJAYAAN USAHAWAN BUMIPUTERA MANFAATKAN TEKNOLOGI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KONGSI KISAH KEJAYAAN USAHAWAN BUMIPUTERA MANFAATKAN TEKNOLOGI ..SAMBUNGAN..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TEKNOLOGI UBAH PEMIKIRAN GRADUAN TERHADAP KERJA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r>
                        <a:rPr lang="en-US" sz="1200"/>
                        <a:t> </a:t>
                      </a:r>
                      <a:r>
                        <a:rPr lang="en-US" sz="1200" dirty="0"/>
                        <a:t>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SUBJEK AI DI SEKOLAH WAJAR IKUT KEPERLUAN,ELAK BEBANKAN MURID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r>
                        <a:rPr lang="en-US" sz="1200"/>
                        <a:t> </a:t>
                      </a:r>
                      <a:r>
                        <a:rPr lang="en-US" sz="1200" dirty="0"/>
                        <a:t>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PINDAAN AUKU, MAMPU PERKASA MPP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COCONUT MILK SCARCITY GAVE DISABLED MAN A BUSINESS IDEA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BANDAR MESRA AUTISME LAHIR MASYARAKAT BEREMPATI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HAPUS AMALAN ‘SILO’PERKASA INDUSTRI HALAL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DORONG SISWA CIPLAK TUGASAN, GUGAT ETIKA AKADEMIK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MAHASISWA WAJAR DIDEDAH KEPENTINGAN KUASAI BAHASA KETIGA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TINGKAT KEUPAYAAN GURU KUASAI AI PERKASA PENDIDIKAN STEM,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DIDIK GEN Z SUBURKAN AMALAN TRADISI BERHARI RAYA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CELIK MEDIA BANTU REMAJA KRITIS NILAI MAKLUMAT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’AI SENJATA AMPUH RAIH LABA POLITIK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ANCAMAN TEKNIK TIPU WAJAH JADI ISU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723746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JANGAN SAMPAI ISU LAMBAKAN GURU BERULANG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JANGAN SAMPAI ISU LAMBAKAN GURU BERULANG…SAMBUNGAN…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295331" y="911306"/>
            <a:ext cx="688599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1400" b="1" cap="all" dirty="0"/>
              <a:t>5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BH|SUBJEK AI DI SEKOLAH WAJAR IKUT KEPERLUAN,ELAK BEBANKAN MURID|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15591-3BD6-4A0F-992F-D63A4A5D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0" y="1548882"/>
            <a:ext cx="9377265" cy="51489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2530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572655" y="747650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2024</a:t>
            </a:r>
          </a:p>
          <a:p>
            <a:pPr marL="0" indent="0" algn="ctr">
              <a:buNone/>
            </a:pPr>
            <a:r>
              <a:rPr lang="en-US" sz="1400" dirty="0"/>
              <a:t>BH |PINDAAN AUKU, MAMPU PERKASA MPP| MS 18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E4C28-A905-47FC-A2BD-57234478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29" y="1498764"/>
            <a:ext cx="10039739" cy="51935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2024</a:t>
            </a:r>
          </a:p>
          <a:p>
            <a:pPr marL="0" indent="0" algn="ctr">
              <a:buNone/>
            </a:pPr>
            <a:r>
              <a:rPr lang="en-US" sz="1400" dirty="0"/>
              <a:t>BH |PINDAAN AUKU, MAMPU PERKASA MPP| MS 18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A552E-2E56-4BA5-9AB8-4009065A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80" y="1535695"/>
            <a:ext cx="10161037" cy="52535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22914" y="160192"/>
            <a:ext cx="4926564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 |COCONUT MILK SCARCITY GAVE DISABLED MAN A BUSINESS IDEA|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FA038-E63B-45BF-BD6C-773AEBE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66" y="1533336"/>
            <a:ext cx="8920065" cy="52084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603241" y="911306"/>
            <a:ext cx="727787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BH|BANDAR MESRA AUTISME LAHIR MASYARAKAT BEREMPATI|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28B47-E818-45D9-9EFC-30A7F797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62" y="1670391"/>
            <a:ext cx="9794034" cy="50647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68351" y="365125"/>
            <a:ext cx="5747657" cy="5461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BH|HAPUS AMALAN ‘SILO’PERKASA INDUSTRI HALAL NEGARA|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58601-0172-485C-A3B7-580D2033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97" y="1595535"/>
            <a:ext cx="8249801" cy="51746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333316-09D3-44A3-B2D8-D18C86435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3B43B1D-DA08-4E6D-8F88-FDFBB4255C39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AI DORONG SISWA CIPLAK TUGASAN, GUGAT ETIKA AKADEMIK | MS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8C6EC-D9C2-4B15-8AC9-E2B0BF60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83" y="1807158"/>
            <a:ext cx="9598090" cy="45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08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-268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572655" y="747650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2024</a:t>
            </a:r>
          </a:p>
          <a:p>
            <a:pPr marL="0" indent="0" algn="ctr">
              <a:buNone/>
            </a:pPr>
            <a:r>
              <a:rPr lang="en-US" sz="1400" dirty="0"/>
              <a:t>NST |MAHASISWA WAJAR DIDEDAH KEPENTINGAN KUASAI BAHASA KETIGA|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A8D42-4547-4BD9-ADC8-438E72448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88" y="1448576"/>
            <a:ext cx="10736424" cy="46745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8E9E06-491D-4259-AF27-98A50A9F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BDD42F-0455-491B-BEF7-7E0CA7737262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TINGKAT KEUPAYAAN GURU KUASAI AI PERKASA PENDIDIKAN STEM, TVET| MS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44B45-51B2-43BD-978D-253FF671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05" y="1583924"/>
            <a:ext cx="8646997" cy="5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7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1B6778-E19C-47E7-8394-21B44E30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81D40F8-B876-484E-9F0C-653A188CE0EE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DIDIK GEN Z SUBURKAN AMALAN TRADISI BERHARI RAYA| MS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4ADB8-4430-4BFD-94F1-D10A15EA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5" y="1591131"/>
            <a:ext cx="8728705" cy="51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7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38C14D-6E4C-441F-AD2A-05E899556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70502"/>
              </p:ext>
            </p:extLst>
          </p:nvPr>
        </p:nvGraphicFramePr>
        <p:xfrm>
          <a:off x="726071" y="428612"/>
          <a:ext cx="10221329" cy="630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NEGARA BERISIKO HILANG TENAGA KERJA PROFESIONAL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PELAJAR IKUTI ALIRAN SAINS TULEN DIJANGKA MENURUN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RANGKA DASAR PENDIDIKAN AI RENTAS POTENSI MURID ELAK KECICIRAN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RANGKA DASAR PENDIDIKAN AI RENTAS POTENSI MURID ELAK KECICIRAN…SAMBUNGAN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WUJUD STRATEGI BERSEPADU JADIKAN MALAYSIA NEGARA KREATIF,INOVATIF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WUJUD STRATEGI BERSEPADU JADIKAN MALAYSIA NEGARA KREATIF,INOVATIF</a:t>
                      </a:r>
                      <a:r>
                        <a:rPr lang="en-MY" sz="1200" dirty="0"/>
                        <a:t>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 IBU BAPA PERLU PEKA ELAK ANAK JADI MANGSA PENGANTUNAN SEKSUAL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GAGAL CAPAI 70 PERATUS GRADUAN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PAKAR AI DITAWAR RM10,000 SEBULAN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PREDICTS WHEN STAFF WILL QUIT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23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IBU BAPA PERLU CARI KAEDAH TERBAIK TARIK MINAT ANAK KUASAI MATEMATIK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GANGGUAN DIGITAL JEJAS PRODUKTIVITI PEKERJA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PELAJAR AI BAKAL JADI REBUTAN INDUSTRI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 ILKBS LAHIRKAN GENERASI BERINOVASI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0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KBAT LAHIR GENERASI KREATIF,KRITIS TANGANI MASALAH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PELAJAR PERLU GUNA AI DENGAN BETUL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DUA PELAJAR BUKA SYARIKAT BERASASKAN TEKNOLOGI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BELAJAR CARA BETUL GUNA AI SEBAGAI ALAT BANTUAN PENGAJARAN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MANFAATKAN AI,REALITI TERIMBUH SEMARAKKAN BUDAYA MEMBACA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MCDONALD’S MALAYSIA PACU EKOSISTEM TVET 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175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7323AF-E2BF-4DB5-9AD7-0401D404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2AE881B-0554-4038-8354-66185A919B4A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CELIK MEDIA BANTU REMAJA KRITIS NILAI MAKLUMAT| MS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4BA9-68CD-4862-899F-B37CD1E04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527" y="1557729"/>
            <a:ext cx="7370300" cy="51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7096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771649" y="842701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BH|’AI SENJATA AMPUH RAIH LABA POLITIK’| MS 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1472565"/>
            <a:ext cx="10056495" cy="52222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397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136899" y="835090"/>
            <a:ext cx="63336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BH|ANCAMAN TEKNIK TIPU WAJAH JADI ISU GLOBAL| MS 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" y="1447800"/>
            <a:ext cx="11309985" cy="52152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93417" y="4406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77846" y="835438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BH|JANGAN SAMPAI ISU LAMBAKAN GURU BERULANG| MS 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" y="1461770"/>
            <a:ext cx="11888470" cy="52812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93417" y="4406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77846" y="835438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ym typeface="+mn-ea"/>
              </a:rPr>
              <a:t>BH|JANGAN SAMPAI ISU LAMBAKAN GURU BERULANG...SAMBUNGAN..| MS 18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1439545"/>
            <a:ext cx="11560175" cy="52933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NEGARA BERISIKO HILANG TENAGA KERJA PROFESIONAL | MS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A9AD57-ABD2-4381-B192-2E8CAFF70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071" y="1662420"/>
            <a:ext cx="9951557" cy="482235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68351" y="365125"/>
            <a:ext cx="5747657" cy="5461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BH|PELAJAR IKUTI ALIRAN SAINS TULEN DIJANGKA MENURUN|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8C542-CBD7-40B3-BBDC-B89DB056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48" y="1735492"/>
            <a:ext cx="11308703" cy="48892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RANGKA DASAR PENDIDIKAN AI RENTAS POTENSI MURID ELAK KECICIRAN| MS 10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F3E7F4-D5C7-4037-BACA-49602BA14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04" y="1586204"/>
            <a:ext cx="10366310" cy="511160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295330" y="911306"/>
            <a:ext cx="782838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RANGKA DASAR PENDIDIKAN AI RENTAS POTENSI MURID ELAK KECICIRAN…SAMBUNGAN..| MS 10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A51381-F92E-4731-A60A-83BCC8B4C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118" y="1662420"/>
            <a:ext cx="11000792" cy="4897000"/>
          </a:xfrm>
        </p:spPr>
      </p:pic>
    </p:spTree>
    <p:extLst>
      <p:ext uri="{BB962C8B-B14F-4D97-AF65-F5344CB8AC3E}">
        <p14:creationId xmlns:p14="http://schemas.microsoft.com/office/powerpoint/2010/main" val="709533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WUJUD STRATEGI BERSEPADU JADIKAN MALAYSIA NEGARA KREATIF,INOVATIF| MS 12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63DCD2-5DB2-426A-AD62-8495118AF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780" y="1825624"/>
            <a:ext cx="10795518" cy="487218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BH|GURU KOMPETEN PERLU PERTINGKAT KEMAHIRAN TEKNOLOGI|MS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79706-4999-44FB-8ACD-AEAE9D5C7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9" y="1504700"/>
            <a:ext cx="11518900" cy="525929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2295331" y="911306"/>
            <a:ext cx="789369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WUJUD STRATEGI BERSEPADU JADIKAN MALAYSIA NEGARA KREATIF,INOVATIF..SAMBUNGAN..| MS 12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BEF33E-E007-488D-900D-A2568C46B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441" y="1662420"/>
            <a:ext cx="10972800" cy="5035388"/>
          </a:xfrm>
        </p:spPr>
      </p:pic>
    </p:spTree>
    <p:extLst>
      <p:ext uri="{BB962C8B-B14F-4D97-AF65-F5344CB8AC3E}">
        <p14:creationId xmlns:p14="http://schemas.microsoft.com/office/powerpoint/2010/main" val="2446532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E624D0-FCC2-4EA1-BEA5-249A00778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127" y="1662420"/>
            <a:ext cx="10954138" cy="5035387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IBU BAPA PERLU PEKA ELAK ANAK JADI MANGSA PENGANTUNAN SEKSUAL| MS 13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50DE-4C34-4A6F-B910-554B460D9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43B6A-F9F5-4798-ACB3-881FC0461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825625"/>
            <a:ext cx="11099800" cy="48037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3E088F-266F-4BCF-87EC-4DADCEEFD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C96051E-9E62-46E8-96FD-A00E639EB5DD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GAGAL CAPAI 70 PERATUS GRADUAN TVET| MS 2</a:t>
            </a:r>
          </a:p>
        </p:txBody>
      </p:sp>
    </p:spTree>
    <p:extLst>
      <p:ext uri="{BB962C8B-B14F-4D97-AF65-F5344CB8AC3E}">
        <p14:creationId xmlns:p14="http://schemas.microsoft.com/office/powerpoint/2010/main" val="527704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5F7DDD-7DD0-4F22-81A3-077E19AA7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11595100" cy="5003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3E088F-266F-4BCF-87EC-4DADCEEFD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C96051E-9E62-46E8-96FD-A00E639EB5DD}"/>
              </a:ext>
            </a:extLst>
          </p:cNvPr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PAKAR AI DITAWAR RM10,000 SEBULAN| MS 3</a:t>
            </a:r>
          </a:p>
        </p:txBody>
      </p:sp>
    </p:spTree>
    <p:extLst>
      <p:ext uri="{BB962C8B-B14F-4D97-AF65-F5344CB8AC3E}">
        <p14:creationId xmlns:p14="http://schemas.microsoft.com/office/powerpoint/2010/main" val="1853158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-268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572655" y="747650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2024</a:t>
            </a:r>
          </a:p>
          <a:p>
            <a:pPr marL="0" indent="0" algn="ctr">
              <a:buNone/>
            </a:pPr>
            <a:r>
              <a:rPr lang="en-US" sz="1400" dirty="0"/>
              <a:t>NST |AI PREDICTS WHEN STAFF WILL QUIT|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ADBEF-CB79-4977-89F5-9294D3A7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2" y="1362269"/>
            <a:ext cx="9386596" cy="535577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IBU BAPA PERLU CARI KAEDAH TERBAIK TARIK MINAT ANAK KUASAI MATEMATIK| MS 11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13BE3BD-0741-408B-A4C0-D38293DEA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335" y="1548882"/>
            <a:ext cx="10487607" cy="514892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|GANGGUAN DIGITAL JEJAS PRODUKTIVITI PEKERJA|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28A4A-C9C6-47FA-9AD8-FD7F6961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8" y="1483566"/>
            <a:ext cx="10823511" cy="514070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E9E98-E557-4192-8249-F9BEAA5BA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08D87-0FD4-4D61-911F-BDC373285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825625"/>
            <a:ext cx="11087100" cy="49053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C42B22-EB44-4279-90B6-15DA9F9B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72E558-B248-4747-8348-7D630535B20C}"/>
              </a:ext>
            </a:extLst>
          </p:cNvPr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/>
              <a:t>SH |PELAJAR AI BAKAL JADI REBUTAN INDUSTRI| </a:t>
            </a:r>
            <a:r>
              <a:rPr lang="en-US" sz="1400" dirty="0"/>
              <a:t>MS 13</a:t>
            </a:r>
          </a:p>
        </p:txBody>
      </p:sp>
    </p:spTree>
    <p:extLst>
      <p:ext uri="{BB962C8B-B14F-4D97-AF65-F5344CB8AC3E}">
        <p14:creationId xmlns:p14="http://schemas.microsoft.com/office/powerpoint/2010/main" val="1533426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APRIL 2024</a:t>
            </a:r>
          </a:p>
          <a:p>
            <a:pPr marL="0" indent="0" algn="ctr">
              <a:buNone/>
            </a:pPr>
            <a:r>
              <a:rPr lang="en-US" sz="1400" dirty="0"/>
              <a:t>BH |PROGRAM ILKBS LAHIRKAN GENERASI BERINOVASI|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911FF-DFBF-48BC-AFC3-98D451D1C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97" y="1485506"/>
            <a:ext cx="11837805" cy="517655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41490" y="12318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526002" y="1022105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APRIL 2024</a:t>
            </a:r>
          </a:p>
          <a:p>
            <a:pPr marL="0" indent="0" algn="ctr">
              <a:buNone/>
            </a:pPr>
            <a:r>
              <a:rPr lang="en-US" sz="1400" dirty="0"/>
              <a:t>BH |KBAT LAHIR GENERASI KREATIF,KRITIS TANGANI MASALAH|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B54AD-9447-4A6D-9216-EEF9A7FE1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8" y="1711723"/>
            <a:ext cx="11184294" cy="46475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962315" y="74645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044354" y="825759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BH|5 FASA IBNU KHALDUN PASTIKAN KECEMERLANGAN ORGANISASI AWAM|MS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F5935-6DE1-4F48-830D-BD777C70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435099"/>
            <a:ext cx="11010900" cy="534825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4002576" y="160192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SINAR HARIAN</a:t>
            </a:r>
          </a:p>
        </p:txBody>
      </p:sp>
      <p:sp>
        <p:nvSpPr>
          <p:cNvPr id="10" name="Content Placeholder 3"/>
          <p:cNvSpPr txBox="1"/>
          <p:nvPr/>
        </p:nvSpPr>
        <p:spPr>
          <a:xfrm>
            <a:off x="3239364" y="911306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SH|PELAJAR PERLU GUNA AI DENGAN BETUL|MS 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46949-3840-44A8-98B8-CD4B3FD1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49400"/>
            <a:ext cx="11379200" cy="51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1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60D6D-41F7-4998-9E6B-004CA9D3A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6457F-FFBE-4DCA-8168-8157156D0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825625"/>
            <a:ext cx="11798299" cy="48164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44E2CB-13C2-4D39-BC8F-B640F597B9AE}"/>
              </a:ext>
            </a:extLst>
          </p:cNvPr>
          <p:cNvSpPr txBox="1"/>
          <p:nvPr/>
        </p:nvSpPr>
        <p:spPr>
          <a:xfrm>
            <a:off x="4002576" y="160192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78EDE85-2C12-4FB6-A50C-3A7A89E3FCAA}"/>
              </a:ext>
            </a:extLst>
          </p:cNvPr>
          <p:cNvSpPr txBox="1"/>
          <p:nvPr/>
        </p:nvSpPr>
        <p:spPr>
          <a:xfrm>
            <a:off x="3239364" y="911306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SH|DUA PELAJAR BUKA SYARIKAT BERASASKAN TEKNOLOGI AI|MS 11</a:t>
            </a:r>
          </a:p>
        </p:txBody>
      </p:sp>
    </p:spTree>
    <p:extLst>
      <p:ext uri="{BB962C8B-B14F-4D97-AF65-F5344CB8AC3E}">
        <p14:creationId xmlns:p14="http://schemas.microsoft.com/office/powerpoint/2010/main" val="56605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5157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14425" y="861533"/>
            <a:ext cx="7039688" cy="6220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|BELAJAR CARA BETUL GUNA AI SEBAGAI ALAT BANTUAN PENGAJARAN|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BDB2A-3FA2-46C3-A24F-433FA9ED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22" y="1483566"/>
            <a:ext cx="11019454" cy="486652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APRIL 2024</a:t>
            </a:r>
          </a:p>
          <a:p>
            <a:pPr marL="0" indent="0" algn="ctr">
              <a:buNone/>
            </a:pPr>
            <a:r>
              <a:rPr lang="en-US" sz="1400" dirty="0"/>
              <a:t>BH |MANFAATKAN AI,REALITI TERIMBUH SEMARAKKAN BUDAYA MEMBACA 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DB2C0-52BC-4223-BC88-7058CCF8D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408923"/>
            <a:ext cx="11597951" cy="529045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4002576" y="160192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SINAR HARIAN</a:t>
            </a:r>
          </a:p>
        </p:txBody>
      </p:sp>
      <p:sp>
        <p:nvSpPr>
          <p:cNvPr id="10" name="Content Placeholder 3"/>
          <p:cNvSpPr txBox="1"/>
          <p:nvPr/>
        </p:nvSpPr>
        <p:spPr>
          <a:xfrm>
            <a:off x="3239364" y="911306"/>
            <a:ext cx="644581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SH|MCDONALD’S MALAYSIA PACU EKOSISTEM TVET 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D9D1C-F884-4228-8CEC-660818AF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6700"/>
            <a:ext cx="11506200" cy="51611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98881"/>
            <a:ext cx="648075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2024</a:t>
            </a:r>
          </a:p>
          <a:p>
            <a:pPr marL="0" indent="0" algn="ctr">
              <a:buNone/>
            </a:pPr>
            <a:r>
              <a:rPr lang="en-US" sz="1400" dirty="0"/>
              <a:t>BH |MAHASISWA KUASAI BAHASA KETIGA LEBIH BERUNTUNG|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9A9937-D7D6-4A5A-A095-5FCDA1CB8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5" y="1599771"/>
            <a:ext cx="11243387" cy="50980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295331" y="911306"/>
            <a:ext cx="751114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AMAL DIET IKUT KEPERLUAN TUBUH ELAKKAN RISIKO PENYAKIT KRONIK|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A39296-7B27-4EFC-85DA-9E409A9A7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02" y="1567543"/>
            <a:ext cx="11280709" cy="5130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962315" y="74645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92300" y="825759"/>
            <a:ext cx="759786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BH|KONGSI KISAH KEJAYAAN USAHAWAN BUMIPUTERA MANFAATKAN TEKNOLOGI 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B9F01-FD68-4589-9E8A-BCB7101BE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6873"/>
            <a:ext cx="11290300" cy="52064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962315" y="74645"/>
            <a:ext cx="4391779" cy="75111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92300" y="825759"/>
            <a:ext cx="842735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BH|KONGSI KISAH KEJAYAAN USAHAWAN BUMIPUTERA MANFAATKAN TEKNOLOGI..SAMBUNGAN… |MS 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80AAC-9D10-42EA-B814-78C6FA7C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" y="1408921"/>
            <a:ext cx="11747241" cy="53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5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4173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April 2024</a:t>
            </a:r>
          </a:p>
          <a:p>
            <a:pPr marL="0" indent="0" algn="ctr">
              <a:buNone/>
            </a:pPr>
            <a:r>
              <a:rPr lang="en-US" sz="1400" dirty="0"/>
              <a:t>BH |TEKNOLOGI UBAH PEMIKIRAN GRADUAN TERHADAP KERJA|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B8DB7-ED90-4D98-A7B2-F5CF12B7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8" y="1542656"/>
            <a:ext cx="11084767" cy="51100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1308</Words>
  <Application>Microsoft Office PowerPoint</Application>
  <PresentationFormat>Widescreen</PresentationFormat>
  <Paragraphs>298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 HARIAN</vt:lpstr>
      <vt:lpstr>PowerPoint Presentation</vt:lpstr>
      <vt:lpstr>BERITA HARIAN</vt:lpstr>
      <vt:lpstr>BERITA HARIAN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NEW STRAITS TIMES</vt:lpstr>
      <vt:lpstr>BERITA HARIAN</vt:lpstr>
      <vt:lpstr>BERITA HARIAN</vt:lpstr>
      <vt:lpstr>SINAR HARIAN</vt:lpstr>
      <vt:lpstr>BERITA HARIAN</vt:lpstr>
      <vt:lpstr>BERITA HARIAN</vt:lpstr>
      <vt:lpstr>PowerPoint Presentation</vt:lpstr>
      <vt:lpstr>PowerPoint Presentation</vt:lpstr>
      <vt:lpstr>BERITA HARIAN</vt:lpstr>
      <vt:lpstr>BERITA HARIAN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625</cp:revision>
  <dcterms:created xsi:type="dcterms:W3CDTF">2023-04-11T00:27:00Z</dcterms:created>
  <dcterms:modified xsi:type="dcterms:W3CDTF">2024-05-06T00:29:37Z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1033-12.2.0.13306</vt:lpwstr>
  </property>
</Properties>
</file>