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9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2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1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8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1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2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1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0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2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65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A1E04-DC28-4010-A0D5-F115ADD9429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E24FCAB-DDE9-4B4C-8512-5351AE960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028855"/>
              </p:ext>
            </p:extLst>
          </p:nvPr>
        </p:nvGraphicFramePr>
        <p:xfrm>
          <a:off x="1053840" y="254618"/>
          <a:ext cx="9881119" cy="56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307">
                  <a:extLst>
                    <a:ext uri="{9D8B030D-6E8A-4147-A177-3AD203B41FA5}">
                      <a16:colId xmlns:a16="http://schemas.microsoft.com/office/drawing/2014/main" val="1368108344"/>
                    </a:ext>
                  </a:extLst>
                </a:gridCol>
                <a:gridCol w="4379253">
                  <a:extLst>
                    <a:ext uri="{9D8B030D-6E8A-4147-A177-3AD203B41FA5}">
                      <a16:colId xmlns:a16="http://schemas.microsoft.com/office/drawing/2014/main" val="2342386776"/>
                    </a:ext>
                  </a:extLst>
                </a:gridCol>
                <a:gridCol w="2091663">
                  <a:extLst>
                    <a:ext uri="{9D8B030D-6E8A-4147-A177-3AD203B41FA5}">
                      <a16:colId xmlns:a16="http://schemas.microsoft.com/office/drawing/2014/main" val="2219442741"/>
                    </a:ext>
                  </a:extLst>
                </a:gridCol>
                <a:gridCol w="2848896">
                  <a:extLst>
                    <a:ext uri="{9D8B030D-6E8A-4147-A177-3AD203B41FA5}">
                      <a16:colId xmlns:a16="http://schemas.microsoft.com/office/drawing/2014/main" val="96783733"/>
                    </a:ext>
                  </a:extLst>
                </a:gridCol>
              </a:tblGrid>
              <a:tr h="1991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BIL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TAJUK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TARIKH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SURAT</a:t>
                      </a:r>
                      <a:r>
                        <a:rPr lang="en-US" sz="1200" baseline="0" dirty="0"/>
                        <a:t>KHABAR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80344521"/>
                  </a:ext>
                </a:extLst>
              </a:tr>
              <a:tr h="31103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KDEBWM PERKENAL LORI EURO 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30 APRIL 2025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SINAR HARIAN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69118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51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90730CC-C768-44B4-B1BC-288BF4AAE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110" y="160192"/>
            <a:ext cx="4391779" cy="751114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SINAR HARIAN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61DB4E8-B6F1-4AA4-91FB-2B8ECB31DA54}"/>
              </a:ext>
            </a:extLst>
          </p:cNvPr>
          <p:cNvSpPr txBox="1">
            <a:spLocks/>
          </p:cNvSpPr>
          <p:nvPr/>
        </p:nvSpPr>
        <p:spPr>
          <a:xfrm>
            <a:off x="2635250" y="916679"/>
            <a:ext cx="6515100" cy="89585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cap="all" dirty="0"/>
              <a:t>30 APRIL 2025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SH|KDEBWM PERKENAL LORI EURO 5| MS 30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49C0B07-FA91-45A7-8D38-49CE7C78A1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861" y="1667906"/>
            <a:ext cx="8964276" cy="502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56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30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SINAR HARIAN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MOHE2</cp:lastModifiedBy>
  <cp:revision>44</cp:revision>
  <dcterms:created xsi:type="dcterms:W3CDTF">2023-04-11T00:27:44Z</dcterms:created>
  <dcterms:modified xsi:type="dcterms:W3CDTF">2025-05-13T00:55:38Z</dcterms:modified>
</cp:coreProperties>
</file>