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478" r:id="rId4"/>
    <p:sldId id="679" r:id="rId5"/>
    <p:sldId id="442" r:id="rId6"/>
    <p:sldId id="444" r:id="rId7"/>
    <p:sldId id="452" r:id="rId8"/>
    <p:sldId id="372" r:id="rId9"/>
    <p:sldId id="373" r:id="rId10"/>
    <p:sldId id="682" r:id="rId11"/>
    <p:sldId id="683" r:id="rId12"/>
    <p:sldId id="685" r:id="rId13"/>
    <p:sldId id="686" r:id="rId14"/>
    <p:sldId id="687" r:id="rId15"/>
    <p:sldId id="688" r:id="rId16"/>
    <p:sldId id="689" r:id="rId17"/>
    <p:sldId id="690" r:id="rId18"/>
    <p:sldId id="691" r:id="rId19"/>
    <p:sldId id="692" r:id="rId20"/>
    <p:sldId id="693" r:id="rId21"/>
    <p:sldId id="694" r:id="rId22"/>
    <p:sldId id="695" r:id="rId23"/>
    <p:sldId id="445" r:id="rId24"/>
    <p:sldId id="446" r:id="rId25"/>
    <p:sldId id="455" r:id="rId26"/>
    <p:sldId id="475" r:id="rId27"/>
    <p:sldId id="477" r:id="rId28"/>
    <p:sldId id="447" r:id="rId29"/>
    <p:sldId id="720" r:id="rId30"/>
    <p:sldId id="470" r:id="rId31"/>
    <p:sldId id="456" r:id="rId32"/>
    <p:sldId id="479" r:id="rId33"/>
    <p:sldId id="480" r:id="rId34"/>
    <p:sldId id="684" r:id="rId35"/>
    <p:sldId id="481" r:id="rId36"/>
    <p:sldId id="482" r:id="rId37"/>
    <p:sldId id="483" r:id="rId38"/>
    <p:sldId id="471" r:id="rId39"/>
    <p:sldId id="472" r:id="rId40"/>
    <p:sldId id="473" r:id="rId41"/>
    <p:sldId id="46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2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1317" y="52980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/>
                <a:gridCol w="6262805"/>
                <a:gridCol w="1707502"/>
                <a:gridCol w="1978090"/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HAMPIR 100 PERATUS GRADUAN TVET BERJAYA PEROLEH PEKERJAAN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FEBRUARI 2025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LEBIH 1,000 PELAJAR TANPA DOKUMEN, RENTAN TIMBA ILMU DI SEKOLAH KHAS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3 FEBRUARI 2025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’BACK ANWAR TO ENSURE STABILITY’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TVET MARA FOKUS BIDANG STRATEGIK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TINGKAT KOMITMEN JAIKAN TVET PILIHAN UTAMA LEPASAN SEKOLAH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KPT TEROKA KERJASAMA PENDIDIKAN, SASAR 200,000 MOBILITI PELAJAR ANTARABANGSA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TIADA SEMPADAN AGAMA BANTU PERKASA DANA WAKAF DI IPT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TEKNOLOGI AI BAHARU MAMPU JADIKAN MALAYSIA HAB PUSAT DATA NEUTRAL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SUNTIK AI DALAM TVET MALAYSIA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WUJUD LANGKAH WAJAR TANGANI KETAGIHAN VAPE DEMI GENERASI MUDA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TINGKATAN EMPAT FASA KRITIKAL HALA TUJU PENGAJIAN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BOOST FOR SUSTAINABILITY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GRADUAN MILIKI KEMAHIRAN, ILMU TEORI MUDAH ‘TEMBUSI’ PASARAN KERJA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</a:t>
                      </a:r>
                      <a:r>
                        <a:rPr lang="en-US" sz="1200" dirty="0"/>
                        <a:t>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HUKUMAN BERHEMAH, KAUNSELING TANGANI DISIPLIN MURID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AKTA JADI ‘UBAT’ TANGANI KETAGIHAN VAPE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PERBAIKI CPI UNTUK TARIKH KEYAKINAN PELABUR - PAKAR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PACU KECEKAPAN, KEBERKESANAN INDUSTRI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KPM DIARAH SEGERA INISIATIF TINGKAT PENGUASAAN BAHASA INGGERIS MURID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‘’ROMBAK SILIBUS, FOKUS KEMAHIRAN KOMUNIKASI’’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DIDIK MASYARAKAT KESAN PENCEMARAN MIKROPLASTIK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42895"/>
            <a:ext cx="844420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SH|KPT TEROKA KERJASAMA PENDIDIKAN, SASAR 200,000 MOBILITI PELAJAR ANTARABANGSA | MS 8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3299" y="1556216"/>
            <a:ext cx="2817844" cy="52442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6623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677955" y="777582"/>
            <a:ext cx="8444203" cy="789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TIADA SEMPADAN AGAMA BANTU PERKASA DANA WAKAF DI IPT| MS 20 (SAMBUNG)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7347" y="1498147"/>
            <a:ext cx="9237306" cy="52198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TIADA SEMPADAN AGAMA BANTU PERKASA DANA WAKAF DI IPT | MS 20 (SAMBUNGAN)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563" y="1634164"/>
            <a:ext cx="9980873" cy="47042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TEKNOLOGI AI BAHARU MAMPU JADIKAN MALAYSIA HAB PUSAT DATA NEUTRAL| MS 7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9972" y="1591695"/>
            <a:ext cx="3905795" cy="51061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SH|SUNTIK AI DALAM TVET MALAYSIA| MS 17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8277" y="1488709"/>
            <a:ext cx="8169186" cy="52650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BH|WUJUD LANGKAH WAJAR TANGANI KETAGIHAN VAPE DEMI GENERASI MUDA| MS 11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010" y="1528651"/>
            <a:ext cx="9917979" cy="52531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|TINGKATAN EMPAT FASA KRITIKAL HALA TUJU PENGAJIAN| MS 20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4988" y="1420294"/>
            <a:ext cx="9694506" cy="5344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062065" y="836658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BOOST FOR SUSTAINABILITY| MS 12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069" y="1446245"/>
            <a:ext cx="10450285" cy="53262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GRADUAN MILIKI KEMAHIRAN, ILMU TEORI MUDAH ‘TEMBUSI’ PASARAN KERJA| MS 11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150" y="1586204"/>
            <a:ext cx="10021699" cy="51784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HUKUMAN BERHEMAH, KAUNSELING TANGANI DISIPLIN MURID| MS 11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987" y="1604865"/>
            <a:ext cx="1112675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85335" y="181935"/>
          <a:ext cx="10221329" cy="649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/>
                <a:gridCol w="6769525"/>
                <a:gridCol w="1552261"/>
                <a:gridCol w="150877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TEKNOLOGI AI ATASI KECICIRAN MURID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OBESITY IS NOT ALWAYS A DISEASE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TINGKAT PENGUASAN BAHASA INGGERIS TUNTUT REFORMASI SISTEMATIK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PERKASA BAHASA MELAYU DI MAHKAMAH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AI RESHAPING CIVIL SERVICE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TIGA CABARAN UNIVERSITI LAHIR SISWAZAH SEIMBANG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TIGA CABARAN UNIVERSITI LAHIR SISWAZAH SEIMBANG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PERLU KEMUKA INOVASI PENDIDIKAN OIC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‘KAMI MAHU MEREKA DAPAT PENDIDIKAN SEBAIKNYA’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CEBURI TVET, BUANG JAUH-JAUH BUDAYA PILIH KERJA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en-US" sz="1200" dirty="0"/>
                        <a:t>SERTAI KURSUS TVET SEMENTARA TUNGGU KEPUTUSAN SPM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GALAK MURID AKTIF AKTIVITI KOKURIKULUM GILAP BAKAT KEPIMPINAN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FOKUS EKONOMI, PENDIDIKAN BERKUALITI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’JANGAN PINGGIR PELAJAR MAAHAD TAHFIZ TAK BERDAFTAR, TARIK MINAT CEBURI TVET’| 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MERANGKA PELAN PENDIDIKAN NEGARA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AKTA JADI ‘UBAT’ TANGANI KETAGIHAN VAPE| MS 13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097" y="1586204"/>
            <a:ext cx="11145805" cy="47866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PERBAIKI CPI UNTUK TARIKH KEYAKINAN PELABUR - PAKAR| MS 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037" y="1567542"/>
            <a:ext cx="10069330" cy="51302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SH|AI PACU KECEKAPAN, KEBERKESANAN INDUSTRI| MS 29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1713" y="1511559"/>
            <a:ext cx="8453535" cy="52811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</a:t>
            </a:r>
            <a:r>
              <a:rPr lang="en-US" sz="1600" b="1" cap="all" dirty="0" err="1"/>
              <a:t>februari</a:t>
            </a:r>
            <a:r>
              <a:rPr lang="en-US" sz="1600" b="1" cap="all" dirty="0"/>
              <a:t>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KPM DIARAH SEGERA INISIATIF TINGKAT PENGUASAAN BAHASA INGGERIS MURID| MS 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319" y="1511558"/>
            <a:ext cx="9593362" cy="528112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042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36658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BH|’’ROMBAK SILIBUS, FOKUS KEMAHIRAN KOMUNIKASI’’| MS 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958" y="1474237"/>
            <a:ext cx="11912082" cy="52008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BH|DIDIK MASYARAKAT KESAN PENCEMARAN MIKROPLASTIK| MS 13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537" y="1662420"/>
            <a:ext cx="11153501" cy="499326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SH|TEKNOLOGI AI ATASI KECICIRAN MURID| MS 8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9388" y="1558212"/>
            <a:ext cx="7641771" cy="52251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45989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FEBRUARY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NST|OBESITY IS NOT ALWAYS A DISEASE| MS 12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229" y="1455576"/>
            <a:ext cx="9010913" cy="53262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BH|TINGKAT PENGUASAN BAHASA INGGERIS TUNTUT REFORMASI SISTEMATIK| MS 2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785" y="1663065"/>
            <a:ext cx="3981450" cy="5086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220" y="1663065"/>
            <a:ext cx="3962400" cy="50869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BH|PERKASA BAHASA MELAYU DI MAHKAMAH| MS 11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581150"/>
            <a:ext cx="10391775" cy="5170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HAMPIR 100 PERATUS GRADUAN TVET BERJAYA PEROLEH PEKERJAAN| MS 4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4250" y="1498847"/>
            <a:ext cx="7937239" cy="52829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440" y="911225"/>
            <a:ext cx="8332470" cy="603250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FEBRUARY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RESHAPING CIVIL SERVICE| MS 14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70" y="1408430"/>
            <a:ext cx="9553575" cy="5362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BH|TIGA CABARAN UNIVERSITI LAHIR SISWAZAH SEIMBANG| MS 11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2375" y="1624330"/>
            <a:ext cx="9881235" cy="50514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PERLU KEMUKA INOVASI PENDIDIKAN OIC| MS 11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2759" y="2075676"/>
            <a:ext cx="8040222" cy="41249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287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3991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‘KAMI MAHU MEREKA DAPAT PENDIDIKAN SEBAIKNYA’| MS 20 (SAMBUNG)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735" y="1476375"/>
            <a:ext cx="8438515" cy="52781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</a:t>
            </a:r>
            <a:r>
              <a:rPr lang="en-US" sz="1400" dirty="0">
                <a:sym typeface="+mn-ea"/>
              </a:rPr>
              <a:t> ‘KAMI MAHU MEREKA DAPAT PENDIDIKAN SEBAIKNYA’</a:t>
            </a:r>
            <a:r>
              <a:rPr lang="en-US" sz="1400" dirty="0"/>
              <a:t>| MS 20 (SAMBUNGAN)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1130" y="1807210"/>
            <a:ext cx="9483090" cy="39344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BH|CEBURI TVET, BUANG JAUH-JAUH BUDAYA PILIH KERJA| MS 11 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045" y="1691640"/>
            <a:ext cx="98298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BH|SERTAI KURSUS TVET SEMENTARA TUNGGU KEPUTUSAN SPM| MS 13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1970" y="1654175"/>
            <a:ext cx="8431530" cy="48863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SH|GALAK MURID AKTIF AKTIVITI KOKURIKULUM GILAP BAKAT KEPIMPINAN|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7887" y="1589091"/>
            <a:ext cx="9309965" cy="510871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SH|FOKUS EKONOMI, PENDIDIKAN BERKUALITI| MS 7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652" y="1807158"/>
            <a:ext cx="10288436" cy="342947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SH|’JANGAN PINGGIR PELAJAR MAAHAD TAHFIZ TAK BERDAFTAR, TARIK MINAT CEBURI TVET’| MS 7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3155" y="1546238"/>
            <a:ext cx="2465690" cy="53117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90003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LEBIH 1,000 PELAJAR TANPA DOKUMEN, RENTAN TIMBA ILMU DI SEKOLAH KHAS| MS 18 (SAMBUNG)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6753" y="1473035"/>
            <a:ext cx="7875036" cy="530098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288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SH|MERANGKA PELAN PENDIDIKAN NEGARA| MS 13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1776" y="1662420"/>
            <a:ext cx="8332236" cy="49259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FEBRUARI 2025 </a:t>
            </a:r>
            <a:endParaRPr lang="en-US" sz="1600" b="1" cap="all" dirty="0"/>
          </a:p>
          <a:p>
            <a:pPr marL="0" indent="0" algn="ctr">
              <a:buNone/>
            </a:pPr>
            <a:r>
              <a:rPr lang="en-US" sz="1400" dirty="0"/>
              <a:t>BH| |LEBIH 1,000 PELAJAR TANPA DOKUMEN, RENTAN TIMBA ILMU DI SEKOLAH KHAS| MS 18 (SAMBUNGAN)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5462" y="1723179"/>
            <a:ext cx="8431089" cy="39272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4644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22289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</a:t>
            </a:r>
            <a:r>
              <a:rPr lang="en-US" sz="1600" b="1" cap="all" dirty="0" err="1"/>
              <a:t>februari</a:t>
            </a:r>
            <a:r>
              <a:rPr lang="en-US" sz="1600" b="1" cap="all" dirty="0"/>
              <a:t>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NST|’BACK ANWAR TO ENSURE STABILITY’| MS 3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082" y="1373639"/>
            <a:ext cx="8033657" cy="53910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062065" y="790003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BH|TVET MARA FOKUS BIDANG STRATEGIK| MS 8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8876" y="1421045"/>
            <a:ext cx="4376057" cy="53794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FEBRUARI 2025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TINGKAT KOMITMEN JAIKAN TVET PILIHAN UTAMA LEPASAN SEKOLAH| MS 12 (SAMBUNG)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1984" y="1592810"/>
            <a:ext cx="6792685" cy="51049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FEBRUARI 2025 </a:t>
            </a:r>
            <a:endParaRPr lang="en-US" sz="1600" b="1" cap="all" dirty="0"/>
          </a:p>
          <a:p>
            <a:pPr marL="0" indent="0" algn="ctr">
              <a:buNone/>
            </a:pPr>
            <a:r>
              <a:rPr lang="en-US" sz="1400" dirty="0"/>
              <a:t>BH| TINGKAT KOMITMEN JAIKAN TVET PILIHAN UTAMA LEPASAN SEKOLAH| MS 12 (SAMBUNGAN)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9599" y="1661866"/>
            <a:ext cx="8792802" cy="35342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6272</Words>
  <Application>WPS Presentation</Application>
  <PresentationFormat>Widescreen</PresentationFormat>
  <Paragraphs>486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SINAR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SINAR HARIAN</vt:lpstr>
      <vt:lpstr>NEW STRAITS TIMES</vt:lpstr>
      <vt:lpstr>BERITA HARIAN</vt:lpstr>
      <vt:lpstr>BERITA HARIAN</vt:lpstr>
      <vt:lpstr>NEW STRAITS TIMES</vt:lpstr>
      <vt:lpstr>BERITA HARIAN</vt:lpstr>
      <vt:lpstr>BERITA HARIAN</vt:lpstr>
      <vt:lpstr>SINAR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802</cp:revision>
  <dcterms:created xsi:type="dcterms:W3CDTF">2023-04-11T00:27:00Z</dcterms:created>
  <dcterms:modified xsi:type="dcterms:W3CDTF">2025-03-06T02:20:25Z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1033-12.2.0.20323</vt:lpwstr>
  </property>
</Properties>
</file>