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679" r:id="rId4"/>
    <p:sldId id="444" r:id="rId5"/>
    <p:sldId id="372" r:id="rId6"/>
    <p:sldId id="373" r:id="rId7"/>
    <p:sldId id="682" r:id="rId8"/>
    <p:sldId id="683" r:id="rId9"/>
    <p:sldId id="685" r:id="rId10"/>
    <p:sldId id="452" r:id="rId11"/>
    <p:sldId id="686" r:id="rId12"/>
    <p:sldId id="687" r:id="rId13"/>
    <p:sldId id="688" r:id="rId14"/>
    <p:sldId id="689" r:id="rId15"/>
    <p:sldId id="690" r:id="rId16"/>
    <p:sldId id="691" r:id="rId17"/>
    <p:sldId id="692" r:id="rId18"/>
    <p:sldId id="695" r:id="rId19"/>
    <p:sldId id="696" r:id="rId20"/>
    <p:sldId id="697" r:id="rId21"/>
    <p:sldId id="698" r:id="rId22"/>
    <p:sldId id="699" r:id="rId23"/>
    <p:sldId id="700" r:id="rId24"/>
    <p:sldId id="701" r:id="rId25"/>
    <p:sldId id="702" r:id="rId26"/>
    <p:sldId id="703" r:id="rId27"/>
    <p:sldId id="704" r:id="rId28"/>
    <p:sldId id="705" r:id="rId29"/>
    <p:sldId id="706" r:id="rId30"/>
    <p:sldId id="708" r:id="rId31"/>
    <p:sldId id="707" r:id="rId32"/>
    <p:sldId id="709" r:id="rId33"/>
    <p:sldId id="716" r:id="rId34"/>
    <p:sldId id="71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65281"/>
              </p:ext>
            </p:extLst>
          </p:nvPr>
        </p:nvGraphicFramePr>
        <p:xfrm>
          <a:off x="921317" y="52980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STAM LALUAN KE PENGAJIAN AGAMA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’BUKAN AMBIL ALIH,UBAH SISTEM TAHFIZ’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STEM RACING DEDAH PELAJAR TEROKA PELUANG KERJAYA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 MAC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STEM RACING DEDAH PELAJAR TEROKA PELUANG KERJAYA</a:t>
                      </a:r>
                      <a:r>
                        <a:rPr lang="en-MY" sz="1200" dirty="0"/>
                        <a:t> (SAMBUNGAN)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ISU LULUSAN JURUTERA GAJI RENDAH BUKAN HANYA BERKAIT KEUPAYAAN SISWAZAH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CATAT 2.98 JUTA PANGGILAN SCAM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PERSEKITARAN SERONOK DI SEKOLAH TARIK MINAT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’EDUCATIONAL INSTITUTIONS MUST FOCUS MORE ON MASTERING AI’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LANGKAH KUKUH PERPADUAN, CAKNA KEPELBAGAIAN AGAMA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DEEFAKE SENJATA BAHARU JENAYAH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SELARIKAN KURIKULUM, AI TINGKAT MUTU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PISAHKAN RAMADAN DENGAN SIKAP MEMBAZIR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12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RAI PERBEZAAN DAN KEPELBAGAIAN, SENSITIVITI KAUM, AGAMA PERLU DIJAGA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98.86 PERATUS PELAJAR SBP IKUTI PAKEJ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14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LALUAN LEBIH LUAS, ADIL JAMIN AKSES PELAJAR KE UNIVERSITI AWAM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14 MAC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PERCEPAT PENERIMAANGUNAAN AI, IoT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SYARAT BAHARU KE MRSM TINDAKAN TEPAT DEMI MASA DEPAN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PENYELIDIK </a:t>
                      </a:r>
                      <a:r>
                        <a:rPr lang="en-US" sz="1200" dirty="0" err="1"/>
                        <a:t>UTeM</a:t>
                      </a:r>
                      <a:r>
                        <a:rPr lang="en-US" sz="1200" dirty="0"/>
                        <a:t> CIPTA KAKI PALSU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CEMERLANG AKADEMIK BUKAN JAMINAN DAPAT KERJA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93,094 GRADUAN DIPLOMA KOLEJ VOKASIONAL ATASI SASARAN KPM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4644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22289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NST|’EDUCATIONAL INSTITUTIONS MUST FOCUS MORE ON MASTERING AI’|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C6986-5E3F-4F18-8463-80F1C198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93" y="1586204"/>
            <a:ext cx="9412013" cy="34056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5 LANGKAH KUKUH PERPADUAN, CAKNA KEPELBAGAIAN AGAMA| MS 11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0014F-EA9A-4500-BCAD-2B2F05631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78" y="1708797"/>
            <a:ext cx="10812384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DEEFAKE SENJATA BAHARU JENAYAH SIBER|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C9119-1DEB-41E1-A137-9BD5762E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98" y="1545040"/>
            <a:ext cx="7455159" cy="51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0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BH|SELARIKAN KURIKULUM, AI TINGKAT MUTU PENDIDIKAN|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6791F-1A8B-47C7-82BC-CD19E5E5E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31" y="1598909"/>
            <a:ext cx="9500677" cy="47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BH|PISAHKAN RAMADAN DENGAN SIKAP MEMBAZIR|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3372B-A251-4C2D-B581-DE5764927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7" y="1723179"/>
            <a:ext cx="10783805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93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|RAI PERBEZAAN DAN KEPELBAGAIAN, SENSITIVITI KAUM, AGAMA PERLU DIJAGA|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4F9B3-CD17-4373-A0CE-4152E5441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47" y="1566366"/>
            <a:ext cx="9703975" cy="51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50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836658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BH|98.86 PERATUS PELAJAR SBP IKUTI PAKEJ STEM| MS7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9FF5D-46A2-4829-A43D-4609009D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892" y="1587772"/>
            <a:ext cx="7546214" cy="52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3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LALUAN LEBIH LUAS, ADIL JAMIN AKSES PELAJAR KE UNIVERSITI AWAM|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490E0-42F8-4359-9C6D-81A41DD5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78" y="1687387"/>
            <a:ext cx="9367934" cy="51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41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PERCEPAT PENERIMAANGUNAAN AI, IoT|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35FA31-E712-4C69-8CF4-C350EC0F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991" y="1841388"/>
            <a:ext cx="9050013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18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BH|SYARAT BAHARU KE MRSM TINDAKAN TEPAT DEMI MASA DEPAN NEGARA| MS 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57524-7CDF-4F86-834B-105877761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11" y="1638655"/>
            <a:ext cx="8829573" cy="50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4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809558"/>
              </p:ext>
            </p:extLst>
          </p:nvPr>
        </p:nvGraphicFramePr>
        <p:xfrm>
          <a:off x="985335" y="181935"/>
          <a:ext cx="10221329" cy="3158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PERLUAS PROSES LITERASI MEDIA LAWAN SERANGAN SIBER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KPT, TVET PERLU PENDEKATAN EMOSI DALAM PROGRAM KEPEMIMPINAN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MAC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TETAP PERATURAN 20-20-20 ELAK KANAK-KANAK KETAGIH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HELPS BUSINESSES WORK SMARTER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25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BMI A FLAWED WAY TO MEASURE OBESITY?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DIGITALISASI, AI MEREVOLUSIKAN PERKHIDMATAN SEKTOR AWAM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MAC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DBP PERLU KUASA UNTUK MARTABATKAN BAHASA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LATIH GURU, IBU BAPA TEKNIK BETUL URUS MURID BERKEPERLUAN KHAS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PERTINGKAT ILMU PELABURAN ELAK JADI MANGSA ‘SCAMMER’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PENDIDIKAN TERBAIK ANAK BANGSA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MAC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42895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PENYELIDIK </a:t>
            </a:r>
            <a:r>
              <a:rPr lang="en-US" sz="1400" dirty="0" err="1"/>
              <a:t>UTeM</a:t>
            </a:r>
            <a:r>
              <a:rPr lang="en-US" sz="1400" dirty="0"/>
              <a:t> CIPTA KAKI PALSU|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6A1DB-0AD1-4B0A-AE17-E0C013AE0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649" y="1548882"/>
            <a:ext cx="5141167" cy="51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4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80219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CEMERLANG AKADEMIK BUKAN JAMINAN DAPAT KERJA|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30FCF-9287-42F8-84BE-29940DA5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69" y="1689683"/>
            <a:ext cx="6204857" cy="50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4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61557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BH|93,094 GRADUAN DIPLOMA KOLEJ VOKASIONAL ATASI SASARAN KPM|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26EFE-10FF-4732-8B28-C01ECC1C6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803" y="1692500"/>
            <a:ext cx="7140340" cy="50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23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PERLUAS PROSES LITERASI MEDIA LAWAN SERANGAN SIBER|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20147-7215-4013-9DEE-EBE1C711B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8" y="1558212"/>
            <a:ext cx="11412543" cy="5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67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KPT, TVET PERLU PENDEKATAN EMOSI DALAM PROGRAM KEPEMIMPINAN|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EA73C-0B12-4AAB-839F-EEBF2432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96" y="1586204"/>
            <a:ext cx="9635207" cy="51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42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KPT, TVET PERLU PENDEKATAN EMOSI DALAM PROGRAM KEPEMIMPINAN | MS 12..SAMBUNGAN..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B8944-C1EF-4C04-96DB-2F0FC15CC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18" y="1576872"/>
            <a:ext cx="11202963" cy="51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2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TETAP PERATURAN 20-20-20 ELAK KANAK-KANAK KETAGIH DIGITAL|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67EAC-DFE9-4C94-A0DD-FD954C68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08" y="1558212"/>
            <a:ext cx="11155332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30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AI HELPS BUSINESSES WORK SMARTER| MS 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B1646-A85A-4ED8-A863-1B15B162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50" y="1567542"/>
            <a:ext cx="9748100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1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BMI A FLAWED WAY TO MEASURE OBESITY ?|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385C1-1C33-4FCB-8581-8134D38B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84" y="1595535"/>
            <a:ext cx="9940431" cy="51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2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DIGITALISASI, AI MEREVOLUSIKAN PERKHIDMATAN SEKTOR AWAM|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9C78A-581B-4769-902A-E2934D64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35" y="1548882"/>
            <a:ext cx="9009530" cy="52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STAM LALUAN KE PENGAJIAN AGAMA|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1183A-2ACE-434B-AC2D-CCF8C0C0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6" y="1362269"/>
            <a:ext cx="10832841" cy="54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DIGITALISASI, AI MEREVOLUSIKAN PERKHIDMATAN SEKTOR AWAM| MS 12 (SAMBUNGAN)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23E01-537A-446C-8EB6-BA1CF135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7" y="1632856"/>
            <a:ext cx="10717121" cy="50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7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DBP PERLU KUASA UNTUK MARTABATKAN BAHASA MELAYU|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D213D-3886-4C40-85C4-7F51CB0D2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47" y="1530220"/>
            <a:ext cx="5387305" cy="53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5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A144B3-CFB1-4C9C-AAD5-C36CDBF30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077" y="1825625"/>
            <a:ext cx="8907846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LATIH GURU, IBU BAPA TEKNIK BETUL URUS MURID BERKEPERLUAN KHAS| MS 11</a:t>
            </a:r>
          </a:p>
        </p:txBody>
      </p:sp>
    </p:spTree>
    <p:extLst>
      <p:ext uri="{BB962C8B-B14F-4D97-AF65-F5344CB8AC3E}">
        <p14:creationId xmlns:p14="http://schemas.microsoft.com/office/powerpoint/2010/main" val="3974504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PERTINGKAT ILMU PELABURAN ELAK JADI MANGSA ‘SCAMMER’| MS 13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62FA65-0B3D-4A25-A4DE-4EC84BA35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833" y="1825624"/>
            <a:ext cx="9209314" cy="48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4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3034C5-1A08-4BFC-88C4-7A2B5AB7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88" y="365126"/>
            <a:ext cx="6027575" cy="74521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BC6E2-E8E5-4379-B57A-17A2A466E46D}"/>
              </a:ext>
            </a:extLst>
          </p:cNvPr>
          <p:cNvSpPr txBox="1">
            <a:spLocks/>
          </p:cNvSpPr>
          <p:nvPr/>
        </p:nvSpPr>
        <p:spPr>
          <a:xfrm>
            <a:off x="1873897" y="1194318"/>
            <a:ext cx="8444203" cy="647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PENDIDIKAN TERBAIK ANAK BANGSA| MS 18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8C627A-D81B-410A-A79D-5869CBA74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302" y="1825625"/>
            <a:ext cx="99464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4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MAC 2025 </a:t>
            </a:r>
          </a:p>
          <a:p>
            <a:pPr marL="0" indent="0" algn="ctr">
              <a:buNone/>
            </a:pPr>
            <a:r>
              <a:rPr lang="en-US" sz="1400" dirty="0"/>
              <a:t>SH| |’BUKAN AMBIL ALIH,UBAH SISTEM TAHFIZ’| MS 13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25406-31F6-4760-82AF-925F1141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45" y="1458813"/>
            <a:ext cx="9345329" cy="51346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790003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SH|STEM RACING DEDAH PELAJAR TEROKA PELUANG KERJAYA|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B3978-B6C9-4CDB-9189-4597881B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88" y="1436914"/>
            <a:ext cx="9527637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79740-7328-4B6C-8FDD-98C0AC51B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2" y="1670180"/>
            <a:ext cx="11403016" cy="491679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6ABDBEA-44CB-4F2E-955A-4E71323B0CDC}"/>
              </a:ext>
            </a:extLst>
          </p:cNvPr>
          <p:cNvSpPr txBox="1">
            <a:spLocks/>
          </p:cNvSpPr>
          <p:nvPr/>
        </p:nvSpPr>
        <p:spPr>
          <a:xfrm>
            <a:off x="1934544" y="911306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SH|STEM RACING DEDAH PELAJAR TEROKA PELUANG KERJAYA| MS 22 (SAMBUNGAN)</a:t>
            </a:r>
          </a:p>
        </p:txBody>
      </p:sp>
    </p:spTree>
    <p:extLst>
      <p:ext uri="{BB962C8B-B14F-4D97-AF65-F5344CB8AC3E}">
        <p14:creationId xmlns:p14="http://schemas.microsoft.com/office/powerpoint/2010/main" val="292916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MAC 2025 </a:t>
            </a:r>
          </a:p>
          <a:p>
            <a:pPr marL="0" indent="0" algn="ctr">
              <a:buNone/>
            </a:pPr>
            <a:r>
              <a:rPr lang="en-US" sz="1400" dirty="0"/>
              <a:t>BH| ISU LULUSAN JURUTERA GAJI RENDAH BUKAN HANYA BERKAIT KEUPAYAAN SISWAZAH|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E8FCD-9A3D-4175-831F-7EF7A3092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77" y="1548882"/>
            <a:ext cx="10002646" cy="52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42895"/>
            <a:ext cx="844420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CATAT 2.98 JUTA PANGGILAN SCAM|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B0A29-8346-4704-86B9-1348AEB5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40" y="1594008"/>
            <a:ext cx="10450383" cy="49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6623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77955" y="777582"/>
            <a:ext cx="8444203" cy="789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MAC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PERSEKITARAN SERONOK DI SEKOLAH TARIK MINAT PELAJAR|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1C9A2-ADD6-4311-800E-E20CCFB13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" y="1380930"/>
            <a:ext cx="10394302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12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5167</TotalTime>
  <Words>981</Words>
  <Application>Microsoft Office PowerPoint</Application>
  <PresentationFormat>Widescreen</PresentationFormat>
  <Paragraphs>224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SINAR HARIAN</vt:lpstr>
      <vt:lpstr>SINAR HARIAN</vt:lpstr>
      <vt:lpstr>SINAR HARIAN</vt:lpstr>
      <vt:lpstr>BERITA HARIAN</vt:lpstr>
      <vt:lpstr>SINAR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SINAR HARIAN</vt:lpstr>
      <vt:lpstr>BERITA HARIAN</vt:lpstr>
      <vt:lpstr>BERITA HARIAN</vt:lpstr>
      <vt:lpstr>SINAR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839</cp:revision>
  <dcterms:created xsi:type="dcterms:W3CDTF">2023-04-11T00:27:00Z</dcterms:created>
  <dcterms:modified xsi:type="dcterms:W3CDTF">2025-04-09T01:40:44Z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