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9" r:id="rId4"/>
    <p:sldId id="444" r:id="rId5"/>
    <p:sldId id="372" r:id="rId6"/>
    <p:sldId id="373" r:id="rId7"/>
    <p:sldId id="683" r:id="rId8"/>
    <p:sldId id="685" r:id="rId9"/>
    <p:sldId id="452" r:id="rId10"/>
    <p:sldId id="686" r:id="rId11"/>
    <p:sldId id="687" r:id="rId12"/>
    <p:sldId id="688" r:id="rId13"/>
    <p:sldId id="689" r:id="rId14"/>
    <p:sldId id="690" r:id="rId15"/>
    <p:sldId id="691" r:id="rId16"/>
    <p:sldId id="692" r:id="rId17"/>
    <p:sldId id="696" r:id="rId18"/>
    <p:sldId id="697" r:id="rId19"/>
    <p:sldId id="698" r:id="rId20"/>
    <p:sldId id="699" r:id="rId21"/>
    <p:sldId id="700" r:id="rId22"/>
    <p:sldId id="695" r:id="rId23"/>
    <p:sldId id="701" r:id="rId24"/>
    <p:sldId id="702" r:id="rId25"/>
    <p:sldId id="703" r:id="rId26"/>
    <p:sldId id="704" r:id="rId27"/>
    <p:sldId id="705" r:id="rId28"/>
    <p:sldId id="706" r:id="rId29"/>
    <p:sldId id="708" r:id="rId30"/>
    <p:sldId id="707" r:id="rId31"/>
    <p:sldId id="709" r:id="rId32"/>
    <p:sldId id="7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60314"/>
              </p:ext>
            </p:extLst>
          </p:nvPr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KEMUNCULAN AI ANCAM KELANGSUNGAN PENGKARYA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PERLU ADA GARIS PANDUAN, KAWALAN KUALITI ELAK KESAN BUKU JANAAN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NGO ISLAM PERLU TINGKAT PENGURUSAN ORGANISASI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KEPENGERUSIAN ASEAN POTENSI PERKUKUH KERJASAMA PENDIDIKAN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UP_TVET PERMUDAH MOHON PROGRAM SELURUH NEGARA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BAWA ANAK KE PESTA BUKU SEMAI BUDAYA MEMBACA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UPTM PERLU 100 PERATUS </a:t>
                      </a:r>
                      <a:r>
                        <a:rPr lang="en-US" sz="1200" i="1" dirty="0"/>
                        <a:t>Smart Classroom </a:t>
                      </a:r>
                      <a:r>
                        <a:rPr lang="en-US" sz="1200" dirty="0"/>
                        <a:t>- TPM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11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KEBIJAKAN TANGANI KECERDASAN BUATAN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GUNA TEATER TERAPKAN PENDIDIKAN BAHASA ARAB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INISIATIF RANGKAIAN TENAGA SERANTAU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TINGKAT INOVATIF PENERAJU INDUSTRI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TRANSFORMASI DASAR PERUMAHAN ELAK LAMBAKAN KEDIAMAN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PERHEBAT PROGRAM LAHIR JAGUH BADMINTON DIGERUNI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MALAYSIA,CHINA KOMITED PERKASA KERJASAMA PELBAGAI BIDANG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BEBAN KOGNITIF JEJAS KEBERKESANAN PEMBELAJARAN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INTEGRASI AI DALAM PERNIAGAAN SECARA BERETIKA, IKUT SYARIAH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SOSIALISASI PROFESIONAL BANTU PELAJAR MISKIN ‘KELUAR DARI TEMPURUNG’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COULD AI BE YOUR BEST TEAMMATE AT WORK 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 JADI PENTAASUB TEKNOLOGI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FENOMENA NARSISISME DIGITAL KIAN MEMBIMBANGKAN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KEBIJAKAN TANGANI KECERDASAN BUATAN| MS 28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12877-9A2D-4904-BB03-60E288C3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2" y="1455576"/>
            <a:ext cx="8231038" cy="53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KEBIJAKAN TANGANI KECERDASAN BUATAN | MS 28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88624-390F-4E36-91CF-5FAAB9DD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86" y="1591695"/>
            <a:ext cx="10212225" cy="48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BH|GUNA TEATER TERAPKAN PENDIDIKAN BAHASA ARAB|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F65DD-CAF7-42EA-9F0E-A18A0DC8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45" y="1427583"/>
            <a:ext cx="9916909" cy="50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SH|INISIATIF RANGKAIAN TENAGA SERANTAU|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733BB-799A-495C-BA06-576DA290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1399592"/>
            <a:ext cx="5455763" cy="53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|TINGKAT INOVATIF PENERAJU INDUSTRI|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8A235-292B-4BEE-9D0E-A3805671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09" y="1406298"/>
            <a:ext cx="937390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0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BH|TRANSFORMASI DASAR PERUMAHAN ELAK LAMBAKAN KEDIAMAN| MS11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A4481-0728-4CD4-A6E1-561575C9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1436914"/>
            <a:ext cx="11355385" cy="51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3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PERHEBAT PROGRAM LAHIR JAGUH BADMINTON DIGERUNI|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1CDC-E101-45F0-B849-1CF49833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3" y="1632856"/>
            <a:ext cx="11134933" cy="49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1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BH|MALAYSIA,CHINA KOMITED PERKASA KERJASAMA PELBAGAI BIDANG|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39ED0-6681-461C-9951-D96DFEF10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70" y="1513128"/>
            <a:ext cx="11526859" cy="53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4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BH|BEBAN KOGNITIF JEJAS KEBERKESANAN PEMBELAJARAN STEM|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71359-66B2-4A06-966E-35E61B21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71" y="1436914"/>
            <a:ext cx="10949058" cy="53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80219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INTEGRASI AI DALAM PERNIAGAAN SECARA BERETIKA, IKUT SYARIAH|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A8112-338D-4964-9DA6-F41D114A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1558211"/>
            <a:ext cx="11374437" cy="52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997167"/>
              </p:ext>
            </p:extLst>
          </p:nvPr>
        </p:nvGraphicFramePr>
        <p:xfrm>
          <a:off x="985335" y="181935"/>
          <a:ext cx="10221329" cy="2790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SUDAH ADA JALUR GEMILANG DI BAJU, JANGAN SALAH BENDERA LAGI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FOMO: PEMBUNUH SENYAP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BILA YANG BETUL RASA BERSALAH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KEJAHATAN ATAU KEBODOHAN?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GITC TERAJUI KERJASAMA DENGAN 100 PERSATUAN INDUSTRI TINGKAT PENDIDIKAN TVET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SEBAGAI RUJUKAN, SEMAKAN MANUSIA MASIH DIPERLUKAN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GELOMBANG AI : PEKERJAAN SAMA, BENTUK BERBEZA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BAHAYA TERLALU BERGANTUNG AI DALAM URUSAN RASMI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STRUGGLES TO UNDERSTAND HUMAN SOCIAL INTERACTIONS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61557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BH|SOSIALISASI PROFESIONAL BANTU PELAJAR MISKIN ‘KELUAR DARI TEMPURUNG’|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67FEE3-650D-4046-B831-1DBAA659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43" y="1520890"/>
            <a:ext cx="9916909" cy="52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3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COULD AI BE YOUR BEST TEAMMATE AT WORK ?|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E0B11-8831-41F1-BDC4-A6883A3E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6" y="1558212"/>
            <a:ext cx="1015506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67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USAH JADI PENTAASUB TEKNOLOGI AI| 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72A2C-B254-4CEF-97EB-D7566DB6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0" y="2061971"/>
            <a:ext cx="10202699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1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FENOMENA NARSISISME DIGITAL KIAN MEMBIMBANGKAN|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3BB01-E5D6-4441-80B1-7DB1D0DD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825" y="1582412"/>
            <a:ext cx="9442346" cy="50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SUDAH ADA JALUR GEMILANG DI BAJU, JANGAN SALAH BENDERA LAGI!| 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C7026-694F-45EA-AD72-6D285628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77" y="2066735"/>
            <a:ext cx="10183646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2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FOMO: PEMBUNUH SENYAP|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0B1DD-9FA7-461F-B6D6-E312F2AC9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74" y="1773355"/>
            <a:ext cx="8274648" cy="48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30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BILA YANG BETUL RASA BERSALAH|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8A55A-B820-4920-A02A-DA82FBCE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33" y="1841388"/>
            <a:ext cx="7994730" cy="46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1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SH|KEJAHATAN ATAU KEBODOHAN? 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16CC6-F288-4635-AC33-C10CCD69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96" y="1706815"/>
            <a:ext cx="8444203" cy="481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2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GITC TERAJUI KERJASAMA DENGAN 100 PERSATUAN INDUSTRI TINGKAT PENDIDIKAN TVET|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13E23-4113-468B-9AB8-58C79EBC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321" y="1649347"/>
            <a:ext cx="3799357" cy="504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AI SEBAGAI RUJUKAN, SEMAKAN MANUSIA MASIH DIPERLUKAN 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7A362-FC8B-4489-9DBD-993292C2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39" y="1841388"/>
            <a:ext cx="9088118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KEMUNCULAN AI ANCAM KELANGSUNGAN PENGKARYA| 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19504-130C-4CC7-80F2-37CE8921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67" y="1638827"/>
            <a:ext cx="8525465" cy="47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SH|GELOMBANG AI : PEKERJAAN SAMA, BENTUK BERBEZA|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D9088-F449-4BEE-AB20-C9AE557C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75" y="1689649"/>
            <a:ext cx="3069331" cy="50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5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12" y="110599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942321" y="939791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BAHAYA TERLALU BERGANTUNG AI DALAM URUSAN RASMI| MS 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34F91-8D45-411E-8193-EE362D844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548" y="1586862"/>
            <a:ext cx="5652054" cy="51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4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7" y="122530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6" y="951722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AI STRUGGLES TO UNDERSTAND HUMAN SOCIAL INTERACTIONS | MS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4A868-988E-46E0-997C-9BD51A54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307" y="1682766"/>
            <a:ext cx="7623110" cy="50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2025 </a:t>
            </a:r>
          </a:p>
          <a:p>
            <a:pPr marL="0" indent="0" algn="ctr">
              <a:buNone/>
            </a:pPr>
            <a:r>
              <a:rPr lang="en-US" sz="1400" dirty="0"/>
              <a:t>BH| |PERLU ADA GARIS PANDUAN, KAWALAN KUALITI ELAK KESAN BUKU JANAAN AI| MS 13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104FB-29A3-48B7-BA9A-A7DE6ECA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02" y="1662530"/>
            <a:ext cx="7940351" cy="49353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BH|NGO ISLAM PERLU TINGKAT PENGURUSAN ORGANISASI| MS 13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C8760-E496-41A4-A773-7D140D43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5" y="1652960"/>
            <a:ext cx="10018167" cy="48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6ABDBEA-44CB-4F2E-955A-4E71323B0CDC}"/>
              </a:ext>
            </a:extLst>
          </p:cNvPr>
          <p:cNvSpPr txBox="1">
            <a:spLocks/>
          </p:cNvSpPr>
          <p:nvPr/>
        </p:nvSpPr>
        <p:spPr>
          <a:xfrm>
            <a:off x="1934544" y="911306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BH|KEPENGERUSIAN ASEAN POTENSI PERKUKUH KERJASAMA PENDIDIKAN| MS 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1FB97-1913-4C97-9181-55C39689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49" y="1741405"/>
            <a:ext cx="9899780" cy="49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BH|UP_TVET PERMUDAH MOHON PROGRAM SELURUH NEGARA| MS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1AD87D-10E6-42F7-BC54-E3A43BD7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17" y="1688888"/>
            <a:ext cx="10021699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BAWA ANAK KE PESTA BUKU SEMAI BUDAYA MEMBACA|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046EBB-80DC-437C-AA2C-FF018A18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44" y="1521388"/>
            <a:ext cx="8044824" cy="52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4644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22289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APRIL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SH|UPTM PERLU 100 PERATUS </a:t>
            </a:r>
            <a:r>
              <a:rPr lang="en-US" sz="1400" i="1" dirty="0"/>
              <a:t>Smart Classroom </a:t>
            </a:r>
            <a:r>
              <a:rPr lang="en-US" sz="1400" dirty="0"/>
              <a:t>- TPM|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270A9-AFD3-47E7-9686-336EEBED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32" y="1462509"/>
            <a:ext cx="8392535" cy="52835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888</Words>
  <Application>Microsoft Office PowerPoint</Application>
  <PresentationFormat>Widescreen</PresentationFormat>
  <Paragraphs>214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NEW STRAITS TIMES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880</cp:revision>
  <dcterms:created xsi:type="dcterms:W3CDTF">2023-04-11T00:27:00Z</dcterms:created>
  <dcterms:modified xsi:type="dcterms:W3CDTF">2025-05-13T00:54:44Z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