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344" r:id="rId4"/>
    <p:sldId id="415" r:id="rId5"/>
    <p:sldId id="41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8909"/>
              </p:ext>
            </p:extLst>
          </p:nvPr>
        </p:nvGraphicFramePr>
        <p:xfrm>
          <a:off x="461721" y="365433"/>
          <a:ext cx="11217244" cy="149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58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39570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069754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3234125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PROTON TELITI MODEL EV BAHARU SELEPAS KEJAYAAN e-MAS7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APRIL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TNB TAWAR REBAT 100 PERATUS SATU BULAN 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 APRIL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PRODUK SOLAR MALAYSIA KENE CUKAI TAMBAHAN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23 APRIL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IMPLIKASI BESAR DUTI SOLAR 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 APRIL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 APRIL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BH|PROTON TELITI MODEL EV BAHARU SELEPAS KEJAYAAN e-MAS7|MS 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7C393-DEB4-4138-8A03-4CB7A2D25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75" y="1856388"/>
            <a:ext cx="9838650" cy="39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4 APRIL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BH|TNB TAWAR REBAT 100 PERATUS SATU BULAN BIL|MS 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E6E6F-B2C4-4A5F-A286-26DC5046C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841" y="1831773"/>
            <a:ext cx="8021169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23 APRIL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SH|PRODUK SOLAR MALAYSIA KENE CUKAI TAMBAHAN|MS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F63DC-F489-4F59-BCBF-63A82249A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185" y="1831773"/>
            <a:ext cx="5517630" cy="46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24 APRIL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SH|IMPLIKASI BESAR DUTI SOLAR AS|MS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2223F-536D-45D2-AF31-86591A21D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89" y="1998803"/>
            <a:ext cx="3362794" cy="3181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30B74-AA18-4249-9059-97D231FF8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2001066"/>
            <a:ext cx="3296110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5070</TotalTime>
  <Words>122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SINAR HARIAN</vt:lpstr>
      <vt:lpstr>SINAR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210</cp:revision>
  <dcterms:created xsi:type="dcterms:W3CDTF">2023-04-11T00:27:44Z</dcterms:created>
  <dcterms:modified xsi:type="dcterms:W3CDTF">2025-05-13T00:56:03Z</dcterms:modified>
</cp:coreProperties>
</file>