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0" r:id="rId5"/>
    <p:sldId id="261" r:id="rId6"/>
    <p:sldId id="263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89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99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87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82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18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2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10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01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21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65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322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1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7F6561B-2E3B-4BDA-8569-5AD6E1C02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972721"/>
              </p:ext>
            </p:extLst>
          </p:nvPr>
        </p:nvGraphicFramePr>
        <p:xfrm>
          <a:off x="522514" y="175576"/>
          <a:ext cx="11000791" cy="2109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500">
                  <a:extLst>
                    <a:ext uri="{9D8B030D-6E8A-4147-A177-3AD203B41FA5}">
                      <a16:colId xmlns:a16="http://schemas.microsoft.com/office/drawing/2014/main" val="1368108344"/>
                    </a:ext>
                  </a:extLst>
                </a:gridCol>
                <a:gridCol w="6799846">
                  <a:extLst>
                    <a:ext uri="{9D8B030D-6E8A-4147-A177-3AD203B41FA5}">
                      <a16:colId xmlns:a16="http://schemas.microsoft.com/office/drawing/2014/main" val="2342386776"/>
                    </a:ext>
                  </a:extLst>
                </a:gridCol>
                <a:gridCol w="1996865">
                  <a:extLst>
                    <a:ext uri="{9D8B030D-6E8A-4147-A177-3AD203B41FA5}">
                      <a16:colId xmlns:a16="http://schemas.microsoft.com/office/drawing/2014/main" val="2219442741"/>
                    </a:ext>
                  </a:extLst>
                </a:gridCol>
                <a:gridCol w="1756580">
                  <a:extLst>
                    <a:ext uri="{9D8B030D-6E8A-4147-A177-3AD203B41FA5}">
                      <a16:colId xmlns:a16="http://schemas.microsoft.com/office/drawing/2014/main" val="96783733"/>
                    </a:ext>
                  </a:extLst>
                </a:gridCol>
              </a:tblGrid>
              <a:tr h="12734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TAJUK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TARIKH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SURAT</a:t>
                      </a:r>
                      <a:r>
                        <a:rPr lang="en-US" sz="1200" baseline="0" dirty="0"/>
                        <a:t>KHABAR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80344521"/>
                  </a:ext>
                </a:extLst>
              </a:tr>
              <a:tr h="35581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SEMAK STATUS KONTRAKTOR SEBELUM LANTIK UBAH SUAI RUMAH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OGOS 2026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69118448"/>
                  </a:ext>
                </a:extLst>
              </a:tr>
              <a:tr h="35581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KKR TAK KOMPROMI KONTRAKTOR PERDAYA PEMILIK KEDIAMAN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 </a:t>
                      </a: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OGOS 2026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3728344"/>
                  </a:ext>
                </a:extLst>
              </a:tr>
              <a:tr h="35581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BINA KEDIAMAN IKUT KEMAMPUAN RAKYAT, LOKASI ELAK LAMBAKAN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52101135"/>
                  </a:ext>
                </a:extLst>
              </a:tr>
              <a:tr h="35581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SISTEM DATA BERPUSAT KURANGKAN RUMAH TAK TERJUAL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75682338"/>
                  </a:ext>
                </a:extLst>
              </a:tr>
              <a:tr h="35581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MALAYSIA’S CONSTRUCTION BOOM FACES ITS BIGGEST TEST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14 AUGUST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NEW STRAITS TIMES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12235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516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3594F21-E837-41D7-B1DF-1CDD2002A72A}"/>
              </a:ext>
            </a:extLst>
          </p:cNvPr>
          <p:cNvSpPr txBox="1">
            <a:spLocks/>
          </p:cNvSpPr>
          <p:nvPr/>
        </p:nvSpPr>
        <p:spPr>
          <a:xfrm>
            <a:off x="3136900" y="911306"/>
            <a:ext cx="5918200" cy="8958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10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BH|SEMAK STATUS KONTRAKTOR SEBELUM LANTIK UBAH SUAI RUMAH| MS15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F4F243-CF5B-47A4-BBD7-B0018AA40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90" y="1662420"/>
            <a:ext cx="11584017" cy="51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66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BCE080C-AF9F-4E37-8C2D-5FAB55F1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4E7247A-17B3-402C-8A5E-9AD489625B70}"/>
              </a:ext>
            </a:extLst>
          </p:cNvPr>
          <p:cNvSpPr txBox="1">
            <a:spLocks/>
          </p:cNvSpPr>
          <p:nvPr/>
        </p:nvSpPr>
        <p:spPr>
          <a:xfrm>
            <a:off x="3136900" y="911306"/>
            <a:ext cx="5918200" cy="8958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12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BH|KKR TAK KOMPROMI KONTRAKTOR PERDAYA PEMILIK KEDIAMAN| MS 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2CA0C5-D853-4EEE-BF99-25570E520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098" y="1539550"/>
            <a:ext cx="10059804" cy="529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78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A3FEDB3-D63F-4DA3-A35E-FB33B68A4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32F29C9-2AE7-4DE9-A1DA-BA9F90F3CC69}"/>
              </a:ext>
            </a:extLst>
          </p:cNvPr>
          <p:cNvSpPr txBox="1">
            <a:spLocks/>
          </p:cNvSpPr>
          <p:nvPr/>
        </p:nvSpPr>
        <p:spPr>
          <a:xfrm>
            <a:off x="3136900" y="911306"/>
            <a:ext cx="6072414" cy="62824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12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BH|BINA KEDIAMAN IKUT KEMAMPUAN RAKYAT, LOKASI ELAK LAMBAKAN| MS 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91C162-B71F-43DE-9E0C-5F57092AB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656" y="1539550"/>
            <a:ext cx="8796687" cy="531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7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5F93C09-1549-4AF5-A21E-6B36BE6AB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7A01759-6FFD-42F7-B2E8-0051B9C2B401}"/>
              </a:ext>
            </a:extLst>
          </p:cNvPr>
          <p:cNvSpPr txBox="1">
            <a:spLocks/>
          </p:cNvSpPr>
          <p:nvPr/>
        </p:nvSpPr>
        <p:spPr>
          <a:xfrm>
            <a:off x="3136900" y="911306"/>
            <a:ext cx="5918200" cy="8958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12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BH|SISTEM DATA BERPUSAT KURANGKAN RUMAH TAK TERJUAL| MS 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47496B-506E-4EB4-A37E-2B5DB3F47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64" y="1807158"/>
            <a:ext cx="11603069" cy="413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24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2B8879-00F2-4F39-B776-BE112AD82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NEW STRAITS TIMES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02F28AD-93A8-4EA4-B199-66127C4FE6FE}"/>
              </a:ext>
            </a:extLst>
          </p:cNvPr>
          <p:cNvSpPr txBox="1">
            <a:spLocks/>
          </p:cNvSpPr>
          <p:nvPr/>
        </p:nvSpPr>
        <p:spPr>
          <a:xfrm>
            <a:off x="3136900" y="911306"/>
            <a:ext cx="5918200" cy="8958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14 AUGUST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NST|MALAYSIA’S CONSTRUCTION BOOM FACES ITS BIGGEST TEST| MS 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2C325A-3510-BC00-C527-E65CF9DC4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2" y="1502228"/>
            <a:ext cx="11821887" cy="526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87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2B8879-00F2-4F39-B776-BE112AD82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NEW STRAITS TIMES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02F28AD-93A8-4EA4-B199-66127C4FE6FE}"/>
              </a:ext>
            </a:extLst>
          </p:cNvPr>
          <p:cNvSpPr txBox="1">
            <a:spLocks/>
          </p:cNvSpPr>
          <p:nvPr/>
        </p:nvSpPr>
        <p:spPr>
          <a:xfrm>
            <a:off x="3136900" y="911306"/>
            <a:ext cx="6557606" cy="8958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14 AUGUST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NST|MALAYSIA’S CONSTRUCTION BOOM FACES ITS BIGGEST TEST| MS 4 (CONTINUED)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C2F414-5AB2-11EC-9CA1-E07B514A8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68" y="1548882"/>
            <a:ext cx="11203664" cy="523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46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2800</TotalTime>
  <Words>187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BERITA HARIAN</vt:lpstr>
      <vt:lpstr>BERITA HARIAN</vt:lpstr>
      <vt:lpstr>BERITA HARIAN</vt:lpstr>
      <vt:lpstr>BERITA HARIAN</vt:lpstr>
      <vt:lpstr>NEW STRAITS TIMES</vt:lpstr>
      <vt:lpstr>NEW STRAITS TIMES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syahrazi@pmk.local</cp:lastModifiedBy>
  <cp:revision>110</cp:revision>
  <dcterms:created xsi:type="dcterms:W3CDTF">2023-04-11T00:27:44Z</dcterms:created>
  <dcterms:modified xsi:type="dcterms:W3CDTF">2026-09-07T01:15:43Z</dcterms:modified>
</cp:coreProperties>
</file>