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31" r:id="rId3"/>
    <p:sldId id="416" r:id="rId4"/>
    <p:sldId id="414" r:id="rId5"/>
    <p:sldId id="415" r:id="rId6"/>
    <p:sldId id="344" r:id="rId7"/>
    <p:sldId id="429" r:id="rId8"/>
    <p:sldId id="430" r:id="rId9"/>
    <p:sldId id="43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48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32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999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087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82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91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12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510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901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212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6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226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21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A1E04-DC28-4010-A0D5-F115ADD9429A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5984-2C54-40B3-BFFB-CF6F099168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17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443923-C019-4D91-8404-0EC5FB9516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5704032"/>
              </p:ext>
            </p:extLst>
          </p:nvPr>
        </p:nvGraphicFramePr>
        <p:xfrm>
          <a:off x="324415" y="365433"/>
          <a:ext cx="11217245" cy="2248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7658">
                  <a:extLst>
                    <a:ext uri="{9D8B030D-6E8A-4147-A177-3AD203B41FA5}">
                      <a16:colId xmlns:a16="http://schemas.microsoft.com/office/drawing/2014/main" val="1368108344"/>
                    </a:ext>
                  </a:extLst>
                </a:gridCol>
                <a:gridCol w="5395707">
                  <a:extLst>
                    <a:ext uri="{9D8B030D-6E8A-4147-A177-3AD203B41FA5}">
                      <a16:colId xmlns:a16="http://schemas.microsoft.com/office/drawing/2014/main" val="2342386776"/>
                    </a:ext>
                  </a:extLst>
                </a:gridCol>
                <a:gridCol w="2069754">
                  <a:extLst>
                    <a:ext uri="{9D8B030D-6E8A-4147-A177-3AD203B41FA5}">
                      <a16:colId xmlns:a16="http://schemas.microsoft.com/office/drawing/2014/main" val="2219442741"/>
                    </a:ext>
                  </a:extLst>
                </a:gridCol>
                <a:gridCol w="3234126">
                  <a:extLst>
                    <a:ext uri="{9D8B030D-6E8A-4147-A177-3AD203B41FA5}">
                      <a16:colId xmlns:a16="http://schemas.microsoft.com/office/drawing/2014/main" val="96783733"/>
                    </a:ext>
                  </a:extLst>
                </a:gridCol>
              </a:tblGrid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BIL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TAJUK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TARIKH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SURAT</a:t>
                      </a:r>
                      <a:r>
                        <a:rPr lang="en-US" sz="1200" baseline="0" dirty="0"/>
                        <a:t>KHABAR</a:t>
                      </a:r>
                      <a:endParaRPr lang="en-US" sz="12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80344521"/>
                  </a:ext>
                </a:extLst>
              </a:tr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INOVASI PELAJAR POLITEKNIK JELI CIPTA SEJARAH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87300624"/>
                  </a:ext>
                </a:extLst>
              </a:tr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PERTUMBUHAN EV PERLU SEIRING INFRASTRUKTUR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6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71985338"/>
                  </a:ext>
                </a:extLst>
              </a:tr>
              <a:tr h="19917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ALAM FLORA PERLUAS TEKNOLOGI HIJAU DEMI KELESTARIAN ALAM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10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90837351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MITI BOLSTERS MALAYSIA KEY POSITION IN GLOBAL E&amp;E SUPPLY CHAIN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11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NEW STRAITS TIMES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569118448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NEEAP 2.0 SASAR PENJIMATAN UTILITI RM85.24b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BERITA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701616983"/>
                  </a:ext>
                </a:extLst>
              </a:tr>
              <a:tr h="309182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SHOULD THE GOVT CHARGE THE PEOPLE TO CHARGE THEIR EVs?|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14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STRAITS TIMES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228045667"/>
                  </a:ext>
                </a:extLst>
              </a:tr>
              <a:tr h="31103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McDonald’s, TNB PERKUKUH KERJASAMA STARTEGIK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25 OGOS 2026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SINAR HARIAN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992958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0516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D6922E-4011-4C56-9A0A-7769CE891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4970" y="134171"/>
            <a:ext cx="7150668" cy="617267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B21916DD-7759-4455-B3CE-0003233D06AF}"/>
              </a:ext>
            </a:extLst>
          </p:cNvPr>
          <p:cNvSpPr txBox="1">
            <a:spLocks/>
          </p:cNvSpPr>
          <p:nvPr/>
        </p:nvSpPr>
        <p:spPr>
          <a:xfrm>
            <a:off x="2261857" y="799125"/>
            <a:ext cx="7668286" cy="68174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4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SH|INOVASI PELAJAR POLITEKNIK JELI CIPTA SEJARAH| MS 17 (SAMBUNG)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516873-BBA0-592C-474B-F135DAE08D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031" y="1528557"/>
            <a:ext cx="8455937" cy="520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6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160192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dirty="0"/>
              <a:t>SINAR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594F21-E837-41D7-B1DF-1CDD2002A72A}"/>
              </a:ext>
            </a:extLst>
          </p:cNvPr>
          <p:cNvSpPr txBox="1">
            <a:spLocks/>
          </p:cNvSpPr>
          <p:nvPr/>
        </p:nvSpPr>
        <p:spPr>
          <a:xfrm>
            <a:off x="2272928" y="935921"/>
            <a:ext cx="7646141" cy="89585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4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SH|INOVASI PELAJAR POLITEKNIK JELI CIPTA SEJARAH |MS 17 (SAMBUNGAN)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CE0156E-6431-BDCA-C07A-68177B890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9199" y="1831773"/>
            <a:ext cx="8791340" cy="4683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9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96821"/>
            <a:ext cx="4391779" cy="618406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 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594F21-E837-41D7-B1DF-1CDD2002A72A}"/>
              </a:ext>
            </a:extLst>
          </p:cNvPr>
          <p:cNvSpPr txBox="1">
            <a:spLocks/>
          </p:cNvSpPr>
          <p:nvPr/>
        </p:nvSpPr>
        <p:spPr>
          <a:xfrm>
            <a:off x="2272929" y="778598"/>
            <a:ext cx="7646141" cy="61840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6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BH|PERTUMBUHAN EV PERLU SEIRING INFRASTRUKTUR|MS 23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EDA349-5466-F307-E491-F43F5D312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961" y="1634688"/>
            <a:ext cx="5078078" cy="5063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90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69659"/>
            <a:ext cx="4391779" cy="53692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594F21-E837-41D7-B1DF-1CDD2002A72A}"/>
              </a:ext>
            </a:extLst>
          </p:cNvPr>
          <p:cNvSpPr txBox="1">
            <a:spLocks/>
          </p:cNvSpPr>
          <p:nvPr/>
        </p:nvSpPr>
        <p:spPr>
          <a:xfrm>
            <a:off x="2272929" y="606583"/>
            <a:ext cx="7646141" cy="536925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10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BH|ALAM FLORA PERLUAS TEKNOLOGI HIJAU DEMI KELESTARIAN ALAM|MS 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CC453A-D847-4622-A02E-59117AC1A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813" y="1143508"/>
            <a:ext cx="8588374" cy="5714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7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6377465-22BC-43BD-8CF1-4CE79F8D8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08" y="78711"/>
            <a:ext cx="4391779" cy="75111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13594F21-E837-41D7-B1DF-1CDD2002A72A}"/>
              </a:ext>
            </a:extLst>
          </p:cNvPr>
          <p:cNvSpPr txBox="1">
            <a:spLocks/>
          </p:cNvSpPr>
          <p:nvPr/>
        </p:nvSpPr>
        <p:spPr>
          <a:xfrm>
            <a:off x="2345356" y="829825"/>
            <a:ext cx="7646141" cy="61872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11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NST|MITI BOLSTERS MALAYSIAÁ KEY POSITION IN GLOBAL E&amp;E SUPPLY CHAIN|MS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ED2D76-8F67-46A5-9581-3577A537A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756" y="1448553"/>
            <a:ext cx="9764488" cy="5330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97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D85F887-A1E7-4880-B2C0-86244226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0110" y="96818"/>
            <a:ext cx="4391779" cy="636513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BERITA HARIAN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7246B9E7-2A9A-4632-8DBE-A2EC59715B94}"/>
              </a:ext>
            </a:extLst>
          </p:cNvPr>
          <p:cNvSpPr txBox="1">
            <a:spLocks/>
          </p:cNvSpPr>
          <p:nvPr/>
        </p:nvSpPr>
        <p:spPr>
          <a:xfrm>
            <a:off x="2634432" y="733331"/>
            <a:ext cx="6622920" cy="487781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12 OGOS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BH|NEEAP 2.0 SASAR PENJIMATAN UTILITI RM85.24b| MS 26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336A65-D9C2-4D9F-98CC-8D0CEFB04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802" y="1221112"/>
            <a:ext cx="9358396" cy="563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69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0900615-A980-49C1-8D6B-A1C2B7FE2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290" y="78711"/>
            <a:ext cx="4391779" cy="69083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666A8BD-8A0E-4552-9527-AED59771EA40}"/>
              </a:ext>
            </a:extLst>
          </p:cNvPr>
          <p:cNvSpPr txBox="1">
            <a:spLocks/>
          </p:cNvSpPr>
          <p:nvPr/>
        </p:nvSpPr>
        <p:spPr>
          <a:xfrm>
            <a:off x="2645719" y="814811"/>
            <a:ext cx="6622920" cy="615636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14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NST|SHOULD THE GOVT CHARGE THE PEOPLE TO CHARGE THEIR EVs?| MS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738983-09D0-9D38-BE9D-4DF26F2BB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207" y="1475713"/>
            <a:ext cx="10063944" cy="516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7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30900615-A980-49C1-8D6B-A1C2B7FE2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1290" y="78711"/>
            <a:ext cx="4391779" cy="690834"/>
          </a:xfrm>
          <a:ln>
            <a:solidFill>
              <a:srgbClr val="FFC000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NEW STRAITS TIMES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4666A8BD-8A0E-4552-9527-AED59771EA40}"/>
              </a:ext>
            </a:extLst>
          </p:cNvPr>
          <p:cNvSpPr txBox="1">
            <a:spLocks/>
          </p:cNvSpPr>
          <p:nvPr/>
        </p:nvSpPr>
        <p:spPr>
          <a:xfrm>
            <a:off x="2645719" y="814811"/>
            <a:ext cx="6622920" cy="615636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600" b="1" cap="all" dirty="0"/>
              <a:t>14 AUGUST 2026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1400" dirty="0"/>
              <a:t>NST|SHOULD THE GOVT CHARGE THE PEOPLE TO CHARGE THEIR EVs?| MS 2 (CONTINUED)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656D82-0368-6861-827B-25A682124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525" y="1430446"/>
            <a:ext cx="9982950" cy="534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416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5921</TotalTime>
  <Words>257</Words>
  <Application>Microsoft Office PowerPoint</Application>
  <PresentationFormat>Widescreen</PresentationFormat>
  <Paragraphs>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SINAR HARIAN</vt:lpstr>
      <vt:lpstr>SINAR HARIAN</vt:lpstr>
      <vt:lpstr>BERITA HARIAN </vt:lpstr>
      <vt:lpstr>BERITA HARIAN</vt:lpstr>
      <vt:lpstr>NEW STRAITS TIMES</vt:lpstr>
      <vt:lpstr>BERITA HARIAN</vt:lpstr>
      <vt:lpstr>NEW STRAITS TIMES</vt:lpstr>
      <vt:lpstr>NEW STRAITS TIMES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syahrazi@pmk.local</cp:lastModifiedBy>
  <cp:revision>251</cp:revision>
  <dcterms:created xsi:type="dcterms:W3CDTF">2023-04-11T00:27:44Z</dcterms:created>
  <dcterms:modified xsi:type="dcterms:W3CDTF">2026-09-07T01:21:36Z</dcterms:modified>
</cp:coreProperties>
</file>