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704" r:id="rId3"/>
    <p:sldId id="679" r:id="rId4"/>
    <p:sldId id="373" r:id="rId5"/>
    <p:sldId id="705" r:id="rId6"/>
    <p:sldId id="714" r:id="rId7"/>
    <p:sldId id="706" r:id="rId8"/>
    <p:sldId id="707" r:id="rId9"/>
    <p:sldId id="715" r:id="rId10"/>
    <p:sldId id="708" r:id="rId11"/>
    <p:sldId id="709" r:id="rId12"/>
    <p:sldId id="710" r:id="rId13"/>
    <p:sldId id="711" r:id="rId14"/>
    <p:sldId id="712" r:id="rId15"/>
    <p:sldId id="713" r:id="rId16"/>
    <p:sldId id="716" r:id="rId17"/>
    <p:sldId id="717" r:id="rId18"/>
    <p:sldId id="719" r:id="rId19"/>
    <p:sldId id="720" r:id="rId20"/>
    <p:sldId id="721" r:id="rId21"/>
    <p:sldId id="722" r:id="rId22"/>
    <p:sldId id="72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422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793162"/>
              </p:ext>
            </p:extLst>
          </p:nvPr>
        </p:nvGraphicFramePr>
        <p:xfrm>
          <a:off x="921317" y="248923"/>
          <a:ext cx="10349366" cy="5604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9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2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75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80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004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BIL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TAJUK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TARIKH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SURAT</a:t>
                      </a:r>
                      <a:r>
                        <a:rPr lang="en-US" sz="1200" baseline="0" dirty="0"/>
                        <a:t>KHABAR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2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AI BUKAN MUSUH</a:t>
                      </a:r>
                      <a:endParaRPr lang="en-MY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SINAR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51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/>
                        <a:t>PERKUKUH KEDUDUKAN MALAYSIA DALAM RANGKAIAN AI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 OGOS 2026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2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MALAYSIA BERPONTESI JADI PENERAJU AI DIGITAL ASEAN</a:t>
                      </a:r>
                      <a:endParaRPr lang="en-MY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BERITA HARIAN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26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TRANSFORMASI TEKNOLOGI UBAH LANDSKAP KERJAYA</a:t>
                      </a:r>
                      <a:endParaRPr lang="en-MY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BERITA HARIAN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43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INNOPRENEUR 4.0 ASAH BAKAT INOVASI PELAJAR</a:t>
                      </a:r>
                      <a:endParaRPr lang="en-MY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BERITA HARIAN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58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GROWING THREAT OF FAKE SOCAL MEDIA ACCOUNTS</a:t>
                      </a:r>
                      <a:endParaRPr lang="en-MY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STRAITS TIMES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61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/>
                        <a:t>MALAYSIA OVERHAULS PROPERTY LAWS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STRAITS TIMES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55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MALAYSIA’S NEXT DIGITAL CHALLENGE IS BUILDING TRUST AS  AI RESHAPES THE FUTURE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SINAR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9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TANGANI SERANGAN BERSENJATA DI SEKOLAH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SINAR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991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/>
                        <a:t>KERANGKA PERUNDANGAN SETARA PERKUKUH TADBIR URUS IPT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SINAR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078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/>
                        <a:t>MANSUH AUKU JAMIN KEBEBASAN AKADEMIK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SINAR 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078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/>
                        <a:t>MENDAKI AQABAH, MEMBINA UMMAH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SINAR </a:t>
                      </a: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148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BUKA RUANG LUAS SUARA MAHASISWA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SINAR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078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14</a:t>
                      </a:r>
                      <a:endParaRPr lang="en-MY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AL-QURAN PANDUAN BINA KEKUATAN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SINAR HARIAN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57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/>
                        <a:t>AKTA BAHARU GANTI AUKU TAK KONGKONG MAHASISWA, PELAJAR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078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/>
                        <a:t>SEPADUKAN KURSUS LINGUISTIK, IT PERKASA BAHASA MELAYU ERA DIGITAL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078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JAWATANKUASA BEBAS TELITI AKTA BAHARU GANTI AUKU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 OGOS 2026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078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14</a:t>
                      </a:r>
                      <a:endParaRPr lang="en-MY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PERTUMBUHAN 6 PERATUS SEKTOR AI BERI MANFAAT PEMBANGUNAN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 OGOS 2026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00110" y="76213"/>
            <a:ext cx="4391779" cy="585190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SINAR HARIAN</a:t>
            </a:r>
          </a:p>
        </p:txBody>
      </p:sp>
      <p:sp>
        <p:nvSpPr>
          <p:cNvPr id="5" name="Content Placeholder 3"/>
          <p:cNvSpPr txBox="1"/>
          <p:nvPr/>
        </p:nvSpPr>
        <p:spPr>
          <a:xfrm>
            <a:off x="2204357" y="699796"/>
            <a:ext cx="7783286" cy="58519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6 OGOS 2026</a:t>
            </a:r>
          </a:p>
          <a:p>
            <a:pPr marL="0" indent="0" algn="ctr">
              <a:buNone/>
            </a:pPr>
            <a:r>
              <a:rPr lang="en-US" sz="1400" dirty="0"/>
              <a:t>SH|AI BUKAN MUSUH|MS 12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78FA7B-40EA-6A69-51ED-05EDCE80B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844" y="1284985"/>
            <a:ext cx="3963045" cy="535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97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00110" y="76213"/>
            <a:ext cx="4391779" cy="6764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5" name="Content Placeholder 3"/>
          <p:cNvSpPr txBox="1"/>
          <p:nvPr/>
        </p:nvSpPr>
        <p:spPr>
          <a:xfrm>
            <a:off x="1996752" y="780672"/>
            <a:ext cx="8332236" cy="80683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6 OGOS 2026</a:t>
            </a:r>
          </a:p>
          <a:p>
            <a:pPr marL="0" indent="0" algn="ctr">
              <a:buNone/>
            </a:pPr>
            <a:r>
              <a:rPr lang="en-US" sz="1400" dirty="0"/>
              <a:t>BH|PERKUKUH KEDUDUKAN MALAYSIA DALAM RANGKAIAN AI|MS 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FB08C0-A278-A218-A6A2-F1DD3FF42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075" y="2000050"/>
            <a:ext cx="7811590" cy="285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644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6377465-22BC-43BD-8CF1-4CE79F8D8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02637"/>
            <a:ext cx="4394804" cy="808669"/>
          </a:xfrm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6ABDBEA-44CB-4F2E-955A-4E71323B0CDC}"/>
              </a:ext>
            </a:extLst>
          </p:cNvPr>
          <p:cNvSpPr txBox="1">
            <a:spLocks/>
          </p:cNvSpPr>
          <p:nvPr/>
        </p:nvSpPr>
        <p:spPr>
          <a:xfrm>
            <a:off x="1934544" y="939299"/>
            <a:ext cx="7949681" cy="75111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7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BH|MALAYSIA BERPONTESI JADI PENERAJU AI DIGITAL ASEAN| MS 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01D15F-7C24-1882-7960-0FC7129DB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564" y="1840319"/>
            <a:ext cx="6725816" cy="245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160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00110" y="76213"/>
            <a:ext cx="4391779" cy="483624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5" name="Content Placeholder 3"/>
          <p:cNvSpPr txBox="1"/>
          <p:nvPr/>
        </p:nvSpPr>
        <p:spPr>
          <a:xfrm>
            <a:off x="1929881" y="559837"/>
            <a:ext cx="8332236" cy="58626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10 OGOS 2026</a:t>
            </a:r>
          </a:p>
          <a:p>
            <a:pPr marL="0" indent="0" algn="ctr">
              <a:buNone/>
            </a:pPr>
            <a:r>
              <a:rPr lang="en-US" sz="1400" dirty="0"/>
              <a:t>BH|TRANSFORMASI TEKNOLOGI UBAH LANDSKAP KERJAYA|MS 20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D23230-F1BE-46DB-A823-243B6EDD6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966" y="1069884"/>
            <a:ext cx="9760067" cy="578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30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00110" y="76213"/>
            <a:ext cx="4391779" cy="483624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5" name="Content Placeholder 3"/>
          <p:cNvSpPr txBox="1"/>
          <p:nvPr/>
        </p:nvSpPr>
        <p:spPr>
          <a:xfrm>
            <a:off x="1929881" y="559837"/>
            <a:ext cx="8332236" cy="58626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10 OGOS 2026</a:t>
            </a:r>
          </a:p>
          <a:p>
            <a:pPr marL="0" indent="0" algn="ctr">
              <a:buNone/>
            </a:pPr>
            <a:r>
              <a:rPr lang="en-US" sz="1400" dirty="0"/>
              <a:t>BH|TRANSFORMASI TEKNOLOGI UBAH LANDSKAP KERJAYA|MS 20 (SAMBUNGAN)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6D040F-C887-457E-AF7A-151DEF6BB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69" y="1247211"/>
            <a:ext cx="11888859" cy="529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132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00110" y="76213"/>
            <a:ext cx="4391779" cy="6764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5" name="Content Placeholder 3"/>
          <p:cNvSpPr txBox="1"/>
          <p:nvPr/>
        </p:nvSpPr>
        <p:spPr>
          <a:xfrm>
            <a:off x="1996752" y="780672"/>
            <a:ext cx="8332236" cy="80683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10 OGOS 2026</a:t>
            </a:r>
          </a:p>
          <a:p>
            <a:pPr marL="0" indent="0" algn="ctr">
              <a:buNone/>
            </a:pPr>
            <a:r>
              <a:rPr lang="en-US" sz="1400" dirty="0"/>
              <a:t>BH|INNOPRENEUR 4.0 ASAH BAKAT INOVASI PELAJAR|MS 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86C38A-DA7B-4A66-8088-F030AEC3F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034" y="1362268"/>
            <a:ext cx="4157932" cy="549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428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6377465-22BC-43BD-8CF1-4CE79F8D8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595588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NEW STRAITS TIMES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6ABDBEA-44CB-4F2E-955A-4E71323B0CDC}"/>
              </a:ext>
            </a:extLst>
          </p:cNvPr>
          <p:cNvSpPr txBox="1">
            <a:spLocks/>
          </p:cNvSpPr>
          <p:nvPr/>
        </p:nvSpPr>
        <p:spPr>
          <a:xfrm>
            <a:off x="1934544" y="755780"/>
            <a:ext cx="7949681" cy="75111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11 AUGUST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NST|GROWING THREAT OF FAKE SOCAL MEDIA ACCOUNTS| MS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FC728A-DE23-4C0C-8515-0A7EC8AB4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127" y="1351368"/>
            <a:ext cx="5515745" cy="538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167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6377465-22BC-43BD-8CF1-4CE79F8D8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85547"/>
            <a:ext cx="4391779" cy="595588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NEW STRAITS TIMES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6ABDBEA-44CB-4F2E-955A-4E71323B0CDC}"/>
              </a:ext>
            </a:extLst>
          </p:cNvPr>
          <p:cNvSpPr txBox="1">
            <a:spLocks/>
          </p:cNvSpPr>
          <p:nvPr/>
        </p:nvSpPr>
        <p:spPr>
          <a:xfrm>
            <a:off x="1943875" y="681134"/>
            <a:ext cx="7949681" cy="59558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11 AUGUST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NST|GROWING THREAT OF FAKE SOCAL MEDIA ACCOUNTS| MS 2 (CONTINUED)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9BE418-B4E5-4543-B795-E26562AD5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139" y="1276721"/>
            <a:ext cx="4769722" cy="558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384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00110" y="76213"/>
            <a:ext cx="4391779" cy="483624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NEW STRAITS TIMES</a:t>
            </a:r>
          </a:p>
        </p:txBody>
      </p:sp>
      <p:sp>
        <p:nvSpPr>
          <p:cNvPr id="5" name="Content Placeholder 3"/>
          <p:cNvSpPr txBox="1"/>
          <p:nvPr/>
        </p:nvSpPr>
        <p:spPr>
          <a:xfrm>
            <a:off x="1929881" y="559837"/>
            <a:ext cx="8332236" cy="58626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11 AUGUST 2026</a:t>
            </a:r>
          </a:p>
          <a:p>
            <a:pPr marL="0" indent="0" algn="ctr">
              <a:buNone/>
            </a:pPr>
            <a:r>
              <a:rPr lang="en-US" sz="1400" dirty="0"/>
              <a:t>NST|MALAYSIA OVERHAULS PROPERTY LAWS|MS 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7EB4C3-A2A6-4799-AC15-F2072A55D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530" y="1146096"/>
            <a:ext cx="9936939" cy="563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287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00110" y="76213"/>
            <a:ext cx="4391779" cy="6764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SINAR HARIAN</a:t>
            </a:r>
          </a:p>
        </p:txBody>
      </p:sp>
      <p:sp>
        <p:nvSpPr>
          <p:cNvPr id="5" name="Content Placeholder 3"/>
          <p:cNvSpPr txBox="1"/>
          <p:nvPr/>
        </p:nvSpPr>
        <p:spPr>
          <a:xfrm>
            <a:off x="1996752" y="780672"/>
            <a:ext cx="8332236" cy="80683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12 OGOS 2026</a:t>
            </a:r>
          </a:p>
          <a:p>
            <a:pPr marL="0" indent="0" algn="ctr">
              <a:buNone/>
            </a:pPr>
            <a:r>
              <a:rPr lang="en-US" sz="1400" dirty="0"/>
              <a:t>SH|MALAYSIA’S NEXT DIGITAL CHALLENGE IS BUILDING TRUST AS  AI RESHAPES THE FUTURE|MS 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A6982C-C29B-462F-B3DC-BADE432E1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068" y="1334278"/>
            <a:ext cx="9721864" cy="552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461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6377465-22BC-43BD-8CF1-4CE79F8D8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751114"/>
          </a:xfrm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/>
              <a:t>SINAR HARIAN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6ABDBEA-44CB-4F2E-955A-4E71323B0CDC}"/>
              </a:ext>
            </a:extLst>
          </p:cNvPr>
          <p:cNvSpPr txBox="1">
            <a:spLocks/>
          </p:cNvSpPr>
          <p:nvPr/>
        </p:nvSpPr>
        <p:spPr>
          <a:xfrm>
            <a:off x="1934544" y="911306"/>
            <a:ext cx="7949681" cy="751114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12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SH| MALAYSIA’S NEXT DIGITAL CHALLENGE IS BUILDING TRUST AS  AI RESHAPES THE FUTURE | MS 16 (CONTINUED)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057651-5BE0-4A51-BEE4-1DA04F01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32" y="1585723"/>
            <a:ext cx="11698333" cy="502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31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00110" y="76213"/>
            <a:ext cx="4391779" cy="483624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SINAR HARIAN</a:t>
            </a:r>
          </a:p>
        </p:txBody>
      </p:sp>
      <p:sp>
        <p:nvSpPr>
          <p:cNvPr id="5" name="Content Placeholder 3"/>
          <p:cNvSpPr txBox="1"/>
          <p:nvPr/>
        </p:nvSpPr>
        <p:spPr>
          <a:xfrm>
            <a:off x="1929881" y="559837"/>
            <a:ext cx="8332236" cy="58626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13 OGOS 2026</a:t>
            </a:r>
          </a:p>
          <a:p>
            <a:pPr marL="0" indent="0" algn="ctr">
              <a:buNone/>
            </a:pPr>
            <a:r>
              <a:rPr lang="en-US" sz="1400" dirty="0"/>
              <a:t>SH|TANGANI SERANGAN BERSENJATA DI SEKOLAH|MS 6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C052D2-18CC-4E51-9895-21B85C20F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902" y="1146096"/>
            <a:ext cx="9260195" cy="563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024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900110" y="76213"/>
            <a:ext cx="4391779" cy="676481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SINAR HARIAN</a:t>
            </a:r>
          </a:p>
        </p:txBody>
      </p:sp>
      <p:sp>
        <p:nvSpPr>
          <p:cNvPr id="5" name="Content Placeholder 3"/>
          <p:cNvSpPr txBox="1"/>
          <p:nvPr/>
        </p:nvSpPr>
        <p:spPr>
          <a:xfrm>
            <a:off x="1996752" y="780672"/>
            <a:ext cx="8332236" cy="80683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17 OGOS 2026</a:t>
            </a:r>
          </a:p>
          <a:p>
            <a:pPr marL="0" indent="0" algn="ctr">
              <a:buNone/>
            </a:pPr>
            <a:r>
              <a:rPr lang="en-US" sz="1400" dirty="0"/>
              <a:t>SH|KERANGKA PERUNDANGAN SETARA PERKUKUH TADBIR URUS IPT|MS 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6F565A-30C5-89B1-5832-4411A5636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6023" y="1587509"/>
            <a:ext cx="3419952" cy="49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357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6377465-22BC-43BD-8CF1-4CE79F8D8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751114"/>
          </a:xfrm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/>
              <a:t>SINAR HARIAN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6ABDBEA-44CB-4F2E-955A-4E71323B0CDC}"/>
              </a:ext>
            </a:extLst>
          </p:cNvPr>
          <p:cNvSpPr txBox="1">
            <a:spLocks/>
          </p:cNvSpPr>
          <p:nvPr/>
        </p:nvSpPr>
        <p:spPr>
          <a:xfrm>
            <a:off x="1934544" y="911306"/>
            <a:ext cx="7949681" cy="75111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17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SH|MANSUH AUKU JAMIN KEBEBASAN AKADEMIK| MS 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262BD6-85CD-3B5F-D334-3CBE2B132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019" y="1662420"/>
            <a:ext cx="5458587" cy="510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392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86D52F-3318-BFF4-EEED-9EDBBEF47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328" y="1786754"/>
            <a:ext cx="9373908" cy="500132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F5B99D1-9555-EFC1-8EEC-35508D4EA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751114"/>
          </a:xfrm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/>
              <a:t>SINAR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85C1EE7-6006-412F-BDFD-CC2CE238365D}"/>
              </a:ext>
            </a:extLst>
          </p:cNvPr>
          <p:cNvSpPr txBox="1">
            <a:spLocks/>
          </p:cNvSpPr>
          <p:nvPr/>
        </p:nvSpPr>
        <p:spPr>
          <a:xfrm>
            <a:off x="1934544" y="911306"/>
            <a:ext cx="7949681" cy="75111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17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SH|MENDAKI AQABAH, MEMBINA UMMAH| MS 14</a:t>
            </a:r>
          </a:p>
        </p:txBody>
      </p:sp>
    </p:spTree>
    <p:extLst>
      <p:ext uri="{BB962C8B-B14F-4D97-AF65-F5344CB8AC3E}">
        <p14:creationId xmlns:p14="http://schemas.microsoft.com/office/powerpoint/2010/main" val="3788601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6377465-22BC-43BD-8CF1-4CE79F8D8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751114"/>
          </a:xfrm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/>
              <a:t>SINAR HARIAN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6ABDBEA-44CB-4F2E-955A-4E71323B0CDC}"/>
              </a:ext>
            </a:extLst>
          </p:cNvPr>
          <p:cNvSpPr txBox="1">
            <a:spLocks/>
          </p:cNvSpPr>
          <p:nvPr/>
        </p:nvSpPr>
        <p:spPr>
          <a:xfrm>
            <a:off x="1934544" y="911306"/>
            <a:ext cx="7949681" cy="75111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17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SH|BUKA RUANG LUAS SUARA MAHASISWA| MS 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E550BB-9CE8-DED9-414E-1BEBDE0F0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308" y="1662420"/>
            <a:ext cx="9183382" cy="503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907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6377465-22BC-43BD-8CF1-4CE79F8D8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751114"/>
          </a:xfrm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/>
              <a:t>SINAR HARIAN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6ABDBEA-44CB-4F2E-955A-4E71323B0CDC}"/>
              </a:ext>
            </a:extLst>
          </p:cNvPr>
          <p:cNvSpPr txBox="1">
            <a:spLocks/>
          </p:cNvSpPr>
          <p:nvPr/>
        </p:nvSpPr>
        <p:spPr>
          <a:xfrm>
            <a:off x="1934544" y="911306"/>
            <a:ext cx="7949681" cy="75111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17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SH|AL-QURAN PANDUAN BINA KEKUATAN| MS 19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4FDF23-6928-A0A7-C0C4-32A95D7C6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729" y="1662420"/>
            <a:ext cx="9240540" cy="483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380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6377465-22BC-43BD-8CF1-4CE79F8D8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751114"/>
          </a:xfrm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6ABDBEA-44CB-4F2E-955A-4E71323B0CDC}"/>
              </a:ext>
            </a:extLst>
          </p:cNvPr>
          <p:cNvSpPr txBox="1">
            <a:spLocks/>
          </p:cNvSpPr>
          <p:nvPr/>
        </p:nvSpPr>
        <p:spPr>
          <a:xfrm>
            <a:off x="1934544" y="911306"/>
            <a:ext cx="7949681" cy="75111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20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BH|AKTA BAHARU GANTI AUKU TAK KONGKONG MAHASISWA, PELAJAR| MS 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C6958C-7FD2-40E9-A279-FEA764937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993" y="1790471"/>
            <a:ext cx="9412013" cy="327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18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6377465-22BC-43BD-8CF1-4CE79F8D8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751114"/>
          </a:xfrm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6ABDBEA-44CB-4F2E-955A-4E71323B0CDC}"/>
              </a:ext>
            </a:extLst>
          </p:cNvPr>
          <p:cNvSpPr txBox="1">
            <a:spLocks/>
          </p:cNvSpPr>
          <p:nvPr/>
        </p:nvSpPr>
        <p:spPr>
          <a:xfrm>
            <a:off x="1934544" y="911306"/>
            <a:ext cx="7949681" cy="75111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20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BH|SEPADUKAN KURSUS LINGUISTIK, IT PERKASA BAHASA MELAYU ERA DIGITAL| MS 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6549B0-5AA9-D8E6-6EA7-AC6930437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940" y="1576872"/>
            <a:ext cx="8364117" cy="512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4137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6377465-22BC-43BD-8CF1-4CE79F8D8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751114"/>
          </a:xfrm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6ABDBEA-44CB-4F2E-955A-4E71323B0CDC}"/>
              </a:ext>
            </a:extLst>
          </p:cNvPr>
          <p:cNvSpPr txBox="1">
            <a:spLocks/>
          </p:cNvSpPr>
          <p:nvPr/>
        </p:nvSpPr>
        <p:spPr>
          <a:xfrm>
            <a:off x="1934544" y="911306"/>
            <a:ext cx="7949681" cy="75111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21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BH|JAWATANKUASA BEBAS TELITI AKTA BAHARU GANTI AUKU| MS 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DE3A49-5DFD-1B85-09BE-246FAABC6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803" y="1567543"/>
            <a:ext cx="5924939" cy="513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194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6377465-22BC-43BD-8CF1-4CE79F8D8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751114"/>
          </a:xfrm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6ABDBEA-44CB-4F2E-955A-4E71323B0CDC}"/>
              </a:ext>
            </a:extLst>
          </p:cNvPr>
          <p:cNvSpPr txBox="1">
            <a:spLocks/>
          </p:cNvSpPr>
          <p:nvPr/>
        </p:nvSpPr>
        <p:spPr>
          <a:xfrm>
            <a:off x="1934544" y="911306"/>
            <a:ext cx="7949681" cy="75111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28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BH|PERTUMBUHAN 6 PERATUS SEKTOR AI BERI MANFAAT PEMBANGUNAN| MS 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0B175A-A096-4376-A12B-ECB471BFB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886" y="1662420"/>
            <a:ext cx="9850225" cy="466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271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11190</TotalTime>
  <Words>590</Words>
  <Application>Microsoft Office PowerPoint</Application>
  <PresentationFormat>Widescreen</PresentationFormat>
  <Paragraphs>139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SINAR HARIAN</vt:lpstr>
      <vt:lpstr>BERITA HARIAN</vt:lpstr>
      <vt:lpstr>BERITA HARIAN</vt:lpstr>
      <vt:lpstr>BERITA HARIAN</vt:lpstr>
      <vt:lpstr>BERITA HARIAN</vt:lpstr>
      <vt:lpstr>BERITA HARIAN</vt:lpstr>
      <vt:lpstr>NEW STRAITS TIMES</vt:lpstr>
      <vt:lpstr>NEW STRAITS TIMES</vt:lpstr>
      <vt:lpstr>NEW STRAITS TIMES</vt:lpstr>
      <vt:lpstr>SINAR HARIAN</vt:lpstr>
      <vt:lpstr>SINAR HARIAN</vt:lpstr>
      <vt:lpstr>SINAR HARIAN</vt:lpstr>
      <vt:lpstr>SINAR HARIAN</vt:lpstr>
      <vt:lpstr>SINAR HARIAN</vt:lpstr>
      <vt:lpstr>SINAR HARIAN</vt:lpstr>
      <vt:lpstr>SINAR HARIAN</vt:lpstr>
      <vt:lpstr>SINAR HARIAN</vt:lpstr>
      <vt:lpstr>BERITA HARIAN</vt:lpstr>
      <vt:lpstr>BERITA HARIAN</vt:lpstr>
      <vt:lpstr>BERITA HARIAN</vt:lpstr>
      <vt:lpstr>BERITA HARIAN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syahrazi@pmk.local</cp:lastModifiedBy>
  <cp:revision>1001</cp:revision>
  <dcterms:created xsi:type="dcterms:W3CDTF">2023-04-11T00:27:00Z</dcterms:created>
  <dcterms:modified xsi:type="dcterms:W3CDTF">2026-09-07T01:27:24Z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E3C12DD99BEC483FAC03BA225B5A67E1_12</vt:lpwstr>
  </property>
  <property fmtid="{D5CDD505-2E9C-101B-9397-08002B2CF9AE}" pid="3" name="KSOProductBuildVer">
    <vt:lpwstr>1033-12.2.0.16731</vt:lpwstr>
  </property>
</Properties>
</file>