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416" r:id="rId3"/>
    <p:sldId id="414" r:id="rId4"/>
    <p:sldId id="432" r:id="rId5"/>
    <p:sldId id="434" r:id="rId6"/>
    <p:sldId id="433" r:id="rId7"/>
    <p:sldId id="435" r:id="rId8"/>
    <p:sldId id="431" r:id="rId9"/>
    <p:sldId id="437" r:id="rId10"/>
    <p:sldId id="439" r:id="rId11"/>
    <p:sldId id="44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489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32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7/1/2026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999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7/1/2026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322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7/1/2026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212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7/1/2026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087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7/1/2026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382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7/1/2026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918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7/1/2026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125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7/1/2026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510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7/1/2026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901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7/1/2026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021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7/1/2026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565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7A1E04-DC28-4010-A0D5-F115ADD9429A}" type="datetimeFigureOut">
              <a:rPr lang="en-US" smtClean="0"/>
              <a:t>7/1/2026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17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8443923-C019-4D91-8404-0EC5FB9516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6025167"/>
              </p:ext>
            </p:extLst>
          </p:nvPr>
        </p:nvGraphicFramePr>
        <p:xfrm>
          <a:off x="534154" y="365433"/>
          <a:ext cx="11144811" cy="29893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5225">
                  <a:extLst>
                    <a:ext uri="{9D8B030D-6E8A-4147-A177-3AD203B41FA5}">
                      <a16:colId xmlns:a16="http://schemas.microsoft.com/office/drawing/2014/main" val="1368108344"/>
                    </a:ext>
                  </a:extLst>
                </a:gridCol>
                <a:gridCol w="5395707">
                  <a:extLst>
                    <a:ext uri="{9D8B030D-6E8A-4147-A177-3AD203B41FA5}">
                      <a16:colId xmlns:a16="http://schemas.microsoft.com/office/drawing/2014/main" val="2342386776"/>
                    </a:ext>
                  </a:extLst>
                </a:gridCol>
                <a:gridCol w="2069754">
                  <a:extLst>
                    <a:ext uri="{9D8B030D-6E8A-4147-A177-3AD203B41FA5}">
                      <a16:colId xmlns:a16="http://schemas.microsoft.com/office/drawing/2014/main" val="2219442741"/>
                    </a:ext>
                  </a:extLst>
                </a:gridCol>
                <a:gridCol w="3234125">
                  <a:extLst>
                    <a:ext uri="{9D8B030D-6E8A-4147-A177-3AD203B41FA5}">
                      <a16:colId xmlns:a16="http://schemas.microsoft.com/office/drawing/2014/main" val="96783733"/>
                    </a:ext>
                  </a:extLst>
                </a:gridCol>
              </a:tblGrid>
              <a:tr h="1991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BIL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TAJUK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TARIKH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SURAT</a:t>
                      </a:r>
                      <a:r>
                        <a:rPr lang="en-US" sz="1200" baseline="0" dirty="0"/>
                        <a:t>KHABAR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680344521"/>
                  </a:ext>
                </a:extLst>
              </a:tr>
              <a:tr h="31103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TNB BANGUNKAN MASA DEPAN TENAGA PINTAR MELALUI AI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 JUN 2026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SINAR HARIAN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69118448"/>
                  </a:ext>
                </a:extLst>
              </a:tr>
              <a:tr h="31103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TNB, </a:t>
                      </a:r>
                      <a:r>
                        <a:rPr lang="en-US" sz="1200" dirty="0" err="1"/>
                        <a:t>PetGas</a:t>
                      </a:r>
                      <a:r>
                        <a:rPr lang="en-US" sz="1200" dirty="0"/>
                        <a:t> SIGN PACT FOR LNG TERMINAL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5 JUN 2026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NEW STRAITS TIMES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701616983"/>
                  </a:ext>
                </a:extLst>
              </a:tr>
              <a:tr h="30918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HARGA EV IMPORT LEBIH MAHAL MULAI 1 JULAI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9 JUN 2026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BERITA HARIAN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2280456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PM PELAWA SYARIKAT JEPUN PERLUAS PELABURAN AI, KUANTUM DI MALAYSIA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10 JUN 2026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BERITA HARIAN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99295820"/>
                  </a:ext>
                </a:extLst>
              </a:tr>
              <a:tr h="31103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KEBERKESANAN DASAR SIFAR KARBON DENGAN TIDAK MENEKAN POKET RAKYAT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10 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JUN 2026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BERITA HARIAN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917759880"/>
                  </a:ext>
                </a:extLst>
              </a:tr>
              <a:tr h="31103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JOHOR MAHU PROJEK ART BERTINGKAT DIPERCEPAT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12 JUN 2026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BERITA HARIAN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650464034"/>
                  </a:ext>
                </a:extLst>
              </a:tr>
              <a:tr h="31103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7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TIADA LAGI EV MAMPU MILIK DIBAWA MASUK MULAI RABU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29 JUN 2026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BERITA HARIAN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615212393"/>
                  </a:ext>
                </a:extLst>
              </a:tr>
              <a:tr h="31103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8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TEKNOLOGI MATANG FAKTOR PROTON </a:t>
                      </a:r>
                      <a:r>
                        <a:rPr lang="en-US" sz="1200" dirty="0" err="1"/>
                        <a:t>e.MAS</a:t>
                      </a:r>
                      <a:r>
                        <a:rPr lang="en-US" sz="1200" dirty="0"/>
                        <a:t> KUASAI PASARAN EV MALAYSIA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29 JUN 2026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BERITA HARIAN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606033078"/>
                  </a:ext>
                </a:extLst>
              </a:tr>
              <a:tr h="31103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LEDAKAN AI DIJANGKA CETUS LAMBAKAN SISA ELEKTRONIK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30 JUN 2026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BERITA HARIAN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5440445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05164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E4867A7-0FF2-4DEB-89C4-83295E0E5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3762" y="1774479"/>
            <a:ext cx="5324475" cy="4978746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76F0B00-4074-4138-83A2-46F316AC4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3900" y="365125"/>
            <a:ext cx="7613965" cy="603596"/>
          </a:xfrm>
          <a:ln>
            <a:solidFill>
              <a:srgbClr val="FFC00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BERITA HARIAN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69A47B56-8DE2-4B5B-B6B1-5D3814B59009}"/>
              </a:ext>
            </a:extLst>
          </p:cNvPr>
          <p:cNvSpPr txBox="1">
            <a:spLocks/>
          </p:cNvSpPr>
          <p:nvPr/>
        </p:nvSpPr>
        <p:spPr>
          <a:xfrm>
            <a:off x="2091858" y="1095375"/>
            <a:ext cx="7646141" cy="612649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 cap="all" dirty="0"/>
              <a:t>29 JUN 2026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dirty="0"/>
              <a:t>BH|TEKNOLOGI MATANG FAKTOR PROTON </a:t>
            </a:r>
            <a:r>
              <a:rPr lang="en-US" sz="1400" dirty="0" err="1"/>
              <a:t>e.MAS</a:t>
            </a:r>
            <a:r>
              <a:rPr lang="en-US" sz="1400" dirty="0"/>
              <a:t> KUASAI PASARAN EV MALAYSIA|MS 24</a:t>
            </a:r>
          </a:p>
        </p:txBody>
      </p:sp>
    </p:spTree>
    <p:extLst>
      <p:ext uri="{BB962C8B-B14F-4D97-AF65-F5344CB8AC3E}">
        <p14:creationId xmlns:p14="http://schemas.microsoft.com/office/powerpoint/2010/main" val="36265103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08CCDBF-EC46-49CA-9F6A-237F7D2CAD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0536" y="1991762"/>
            <a:ext cx="7670928" cy="4866238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A11B3BD-D9E9-4A76-847E-FAAD252F2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3900" y="365125"/>
            <a:ext cx="7613965" cy="603596"/>
          </a:xfrm>
          <a:ln>
            <a:solidFill>
              <a:srgbClr val="FFC00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BERITA HARIAN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31F88453-D85C-4B30-9239-5991A6386A08}"/>
              </a:ext>
            </a:extLst>
          </p:cNvPr>
          <p:cNvSpPr txBox="1">
            <a:spLocks/>
          </p:cNvSpPr>
          <p:nvPr/>
        </p:nvSpPr>
        <p:spPr>
          <a:xfrm>
            <a:off x="2091858" y="1095375"/>
            <a:ext cx="7646141" cy="612649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 cap="all" dirty="0"/>
              <a:t>30 JUN 2026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dirty="0"/>
              <a:t>BH|LEDAKAN AI DIJANGKA CETUS LAMBAKAN SISA ELEKTRONIK|MS 22</a:t>
            </a:r>
          </a:p>
        </p:txBody>
      </p:sp>
    </p:spTree>
    <p:extLst>
      <p:ext uri="{BB962C8B-B14F-4D97-AF65-F5344CB8AC3E}">
        <p14:creationId xmlns:p14="http://schemas.microsoft.com/office/powerpoint/2010/main" val="19814524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6377465-22BC-43BD-8CF1-4CE79F8D8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0110" y="160192"/>
            <a:ext cx="4391779" cy="751114"/>
          </a:xfrm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dirty="0"/>
              <a:t>SINAR HARIAN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E7841A8-5608-44EC-B72D-D2D9977D36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6912" y="1993671"/>
            <a:ext cx="8258175" cy="4467225"/>
          </a:xfrm>
          <a:prstGeom prst="rect">
            <a:avLst/>
          </a:prstGeom>
        </p:spPr>
      </p:pic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A5B89835-2148-48C2-B061-141C5C6A4A18}"/>
              </a:ext>
            </a:extLst>
          </p:cNvPr>
          <p:cNvSpPr txBox="1"/>
          <p:nvPr/>
        </p:nvSpPr>
        <p:spPr>
          <a:xfrm>
            <a:off x="1966912" y="1029520"/>
            <a:ext cx="8445759" cy="84593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 cap="all" dirty="0"/>
              <a:t>3 JUN 2026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dirty="0"/>
              <a:t>SH| TNB BANGUNKAN MASA DEPAN TENAGA PINTAR MELALUI AI|MS 30</a:t>
            </a:r>
          </a:p>
        </p:txBody>
      </p:sp>
    </p:spTree>
    <p:extLst>
      <p:ext uri="{BB962C8B-B14F-4D97-AF65-F5344CB8AC3E}">
        <p14:creationId xmlns:p14="http://schemas.microsoft.com/office/powerpoint/2010/main" val="31033938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6377465-22BC-43BD-8CF1-4CE79F8D8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3402" y="160191"/>
            <a:ext cx="4498487" cy="775729"/>
          </a:xfrm>
          <a:ln>
            <a:solidFill>
              <a:srgbClr val="FFC00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NEW STRAITS TIMES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13594F21-E837-41D7-B1DF-1CDD2002A72A}"/>
              </a:ext>
            </a:extLst>
          </p:cNvPr>
          <p:cNvSpPr txBox="1">
            <a:spLocks/>
          </p:cNvSpPr>
          <p:nvPr/>
        </p:nvSpPr>
        <p:spPr>
          <a:xfrm>
            <a:off x="2272929" y="1011890"/>
            <a:ext cx="7646141" cy="77572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 cap="all" dirty="0"/>
              <a:t>5 JUN 2026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dirty="0"/>
              <a:t>NST|TNB, </a:t>
            </a:r>
            <a:r>
              <a:rPr lang="en-US" sz="1400" dirty="0" err="1"/>
              <a:t>PetGas</a:t>
            </a:r>
            <a:r>
              <a:rPr lang="en-US" sz="1400" dirty="0"/>
              <a:t> SIGN PACT FOR LNG TERMINAL|MS 2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922695D-1056-469D-BF64-1B9AADAEE2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2058" y="2124030"/>
            <a:ext cx="5125165" cy="3334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8903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D85F887-A1E7-4880-B2C0-862442264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0110" y="160192"/>
            <a:ext cx="4391779" cy="627459"/>
          </a:xfrm>
          <a:ln>
            <a:solidFill>
              <a:srgbClr val="FFC00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BERITA HARIAN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7246B9E7-2A9A-4632-8DBE-A2EC59715B94}"/>
              </a:ext>
            </a:extLst>
          </p:cNvPr>
          <p:cNvSpPr txBox="1">
            <a:spLocks/>
          </p:cNvSpPr>
          <p:nvPr/>
        </p:nvSpPr>
        <p:spPr>
          <a:xfrm>
            <a:off x="2634186" y="797146"/>
            <a:ext cx="6622920" cy="627459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 cap="all" dirty="0"/>
              <a:t>9 JUN 2026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dirty="0"/>
              <a:t>BH|HARGA EV IMPORT LEBIH MAHAL MULAI 1 JULAI| MS 24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65CAA3E-38B6-4A1D-B527-830322C2DB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711" y="1503943"/>
            <a:ext cx="8697539" cy="4972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0397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D85F887-A1E7-4880-B2C0-862442264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0110" y="160192"/>
            <a:ext cx="4391779" cy="627459"/>
          </a:xfrm>
          <a:ln>
            <a:solidFill>
              <a:srgbClr val="FFC00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BERITA HARIAN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7246B9E7-2A9A-4632-8DBE-A2EC59715B94}"/>
              </a:ext>
            </a:extLst>
          </p:cNvPr>
          <p:cNvSpPr txBox="1">
            <a:spLocks/>
          </p:cNvSpPr>
          <p:nvPr/>
        </p:nvSpPr>
        <p:spPr>
          <a:xfrm>
            <a:off x="2634186" y="797146"/>
            <a:ext cx="6622920" cy="497499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 cap="all" dirty="0"/>
              <a:t>10 </a:t>
            </a:r>
            <a:r>
              <a:rPr lang="en-US" sz="1600" b="1" cap="all" dirty="0" err="1"/>
              <a:t>jun</a:t>
            </a:r>
            <a:r>
              <a:rPr lang="en-US" sz="1600" b="1" cap="all" dirty="0"/>
              <a:t> 2026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dirty="0"/>
              <a:t>BH|PM PELAWA SYARIKAT JEPUN PERLUAS PELABURAN AI, KUANTUM DI MALAYSIA| MS 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0B3F76-098F-4849-81AF-46BB8F9CC8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9259" y="1294645"/>
            <a:ext cx="9093481" cy="5563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2692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6377465-22BC-43BD-8CF1-4CE79F8D8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0110" y="160192"/>
            <a:ext cx="4391779" cy="751114"/>
          </a:xfrm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dirty="0"/>
              <a:t>BERITA HARIAN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13594F21-E837-41D7-B1DF-1CDD2002A72A}"/>
              </a:ext>
            </a:extLst>
          </p:cNvPr>
          <p:cNvSpPr txBox="1">
            <a:spLocks/>
          </p:cNvSpPr>
          <p:nvPr/>
        </p:nvSpPr>
        <p:spPr>
          <a:xfrm>
            <a:off x="2272928" y="935921"/>
            <a:ext cx="7646141" cy="476420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 cap="all" dirty="0"/>
              <a:t>10 JUN 2026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dirty="0"/>
              <a:t>BH|KEBERKESANAN DASAR SIFAR KARBON DENGAN TIDAK MENEKAN POKET RAKYAT|MS 10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D439F5-960D-4FD3-946E-1B8433ACC2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357" y="1436956"/>
            <a:ext cx="10121286" cy="5325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6838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6377465-22BC-43BD-8CF1-4CE79F8D8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0110" y="160192"/>
            <a:ext cx="4391779" cy="751114"/>
          </a:xfrm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dirty="0"/>
              <a:t>BERITA HARIAN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13594F21-E837-41D7-B1DF-1CDD2002A72A}"/>
              </a:ext>
            </a:extLst>
          </p:cNvPr>
          <p:cNvSpPr txBox="1">
            <a:spLocks/>
          </p:cNvSpPr>
          <p:nvPr/>
        </p:nvSpPr>
        <p:spPr>
          <a:xfrm>
            <a:off x="2272928" y="935921"/>
            <a:ext cx="7646141" cy="476420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 cap="all" dirty="0"/>
              <a:t>10 JUN 2026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dirty="0"/>
              <a:t>BH|KEBERKESANAN DASAR SIFAR KARBON DENGAN TIDAK MENEKAN POKET RAKYAT|MS 10 (SAMBUNGAN)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BE7C0EE-FC81-4D5D-A7D4-2385FACD5F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279" y="1520982"/>
            <a:ext cx="10831437" cy="4635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0139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E07EFD4-5BD2-4989-9954-A442CEE04D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9010" y="1825625"/>
            <a:ext cx="10882265" cy="4864886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265F3FD-D93E-4787-BCC0-60923646F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8923" y="365125"/>
            <a:ext cx="8211494" cy="612649"/>
          </a:xfrm>
          <a:ln>
            <a:solidFill>
              <a:srgbClr val="FFC00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BERITA HARIAN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78733C99-0C7D-49CF-A056-31AAF68BA7D6}"/>
              </a:ext>
            </a:extLst>
          </p:cNvPr>
          <p:cNvSpPr txBox="1">
            <a:spLocks/>
          </p:cNvSpPr>
          <p:nvPr/>
        </p:nvSpPr>
        <p:spPr>
          <a:xfrm>
            <a:off x="2091858" y="1095375"/>
            <a:ext cx="7646141" cy="612649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 cap="all" dirty="0"/>
              <a:t>12 JUN 2026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dirty="0"/>
              <a:t>BH|JOHOR MAHU PROJEK ART BERTINGKAT DIPERCEPAT|MS 24</a:t>
            </a:r>
          </a:p>
        </p:txBody>
      </p:sp>
    </p:spTree>
    <p:extLst>
      <p:ext uri="{BB962C8B-B14F-4D97-AF65-F5344CB8AC3E}">
        <p14:creationId xmlns:p14="http://schemas.microsoft.com/office/powerpoint/2010/main" val="38376053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27CE84-FB71-43B2-AF5E-19336D3C13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BB4D46-76EB-4CFB-9451-A3AA6FA024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537" y="1871662"/>
            <a:ext cx="10448925" cy="3114675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2FF1828-6CA4-4877-82EB-216066DDF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3900" y="365125"/>
            <a:ext cx="7613965" cy="603596"/>
          </a:xfrm>
          <a:ln>
            <a:solidFill>
              <a:srgbClr val="FFC00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BERITA HARIAN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60985A44-6EB4-46CC-895C-00EF897E8E76}"/>
              </a:ext>
            </a:extLst>
          </p:cNvPr>
          <p:cNvSpPr txBox="1">
            <a:spLocks/>
          </p:cNvSpPr>
          <p:nvPr/>
        </p:nvSpPr>
        <p:spPr>
          <a:xfrm>
            <a:off x="2091858" y="1095375"/>
            <a:ext cx="7646141" cy="612649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 cap="all" dirty="0"/>
              <a:t>29 JUN 2026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dirty="0"/>
              <a:t>BH|TIADA LAGI EV MAMPU MILIK DIBAWA MASUK MULAI RABU|MS 22</a:t>
            </a:r>
          </a:p>
        </p:txBody>
      </p:sp>
    </p:spTree>
    <p:extLst>
      <p:ext uri="{BB962C8B-B14F-4D97-AF65-F5344CB8AC3E}">
        <p14:creationId xmlns:p14="http://schemas.microsoft.com/office/powerpoint/2010/main" val="35504621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5528</TotalTime>
  <Words>326</Words>
  <Application>Microsoft Office PowerPoint</Application>
  <PresentationFormat>Widescreen</PresentationFormat>
  <Paragraphs>70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SINAR HARIAN</vt:lpstr>
      <vt:lpstr>NEW STRAITS TIMES</vt:lpstr>
      <vt:lpstr>BERITA HARIAN</vt:lpstr>
      <vt:lpstr>BERITA HARIAN</vt:lpstr>
      <vt:lpstr>BERITA HARIAN</vt:lpstr>
      <vt:lpstr>BERITA HARIAN</vt:lpstr>
      <vt:lpstr>BERITA HARIAN</vt:lpstr>
      <vt:lpstr>BERITA HARIAN</vt:lpstr>
      <vt:lpstr>BERITA HARIAN</vt:lpstr>
      <vt:lpstr>BERITA HARIAN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MOHE2</cp:lastModifiedBy>
  <cp:revision>231</cp:revision>
  <dcterms:created xsi:type="dcterms:W3CDTF">2023-04-11T00:27:44Z</dcterms:created>
  <dcterms:modified xsi:type="dcterms:W3CDTF">2026-07-01T07:38:13Z</dcterms:modified>
</cp:coreProperties>
</file>