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11" r:id="rId3"/>
    <p:sldId id="391" r:id="rId4"/>
    <p:sldId id="683" r:id="rId5"/>
    <p:sldId id="684" r:id="rId6"/>
    <p:sldId id="685" r:id="rId7"/>
    <p:sldId id="686" r:id="rId8"/>
    <p:sldId id="693" r:id="rId9"/>
    <p:sldId id="687" r:id="rId10"/>
    <p:sldId id="688" r:id="rId11"/>
    <p:sldId id="689" r:id="rId12"/>
    <p:sldId id="690" r:id="rId13"/>
    <p:sldId id="691" r:id="rId14"/>
    <p:sldId id="692" r:id="rId15"/>
    <p:sldId id="697" r:id="rId16"/>
    <p:sldId id="698" r:id="rId17"/>
    <p:sldId id="695" r:id="rId18"/>
    <p:sldId id="696" r:id="rId19"/>
    <p:sldId id="699" r:id="rId20"/>
    <p:sldId id="700" r:id="rId21"/>
    <p:sldId id="701" r:id="rId22"/>
    <p:sldId id="702" r:id="rId23"/>
    <p:sldId id="705" r:id="rId24"/>
    <p:sldId id="734" r:id="rId25"/>
    <p:sldId id="703" r:id="rId26"/>
    <p:sldId id="704" r:id="rId27"/>
    <p:sldId id="706" r:id="rId28"/>
    <p:sldId id="735" r:id="rId29"/>
    <p:sldId id="736" r:id="rId30"/>
    <p:sldId id="737" r:id="rId31"/>
    <p:sldId id="739" r:id="rId32"/>
    <p:sldId id="741" r:id="rId33"/>
    <p:sldId id="740" r:id="rId34"/>
    <p:sldId id="742" r:id="rId35"/>
    <p:sldId id="743" r:id="rId36"/>
    <p:sldId id="74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5813" y="366509"/>
          <a:ext cx="10620373" cy="6149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HARGA MINYAK MELONJAK SELEPAS IRAN GANTUNG RUNDINGAN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HARGA MINYAK BUKAN HANYA DI PAM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</a:t>
                      </a:r>
                      <a:r>
                        <a:rPr lang="en-US" sz="1200" dirty="0"/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KEUTAMAAN INDUSTRI AUTOMATIIF JEJAS PEMBANGUNAN REL BANDAR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SASARAN DEFISIT FISKAL TAHUN INI MAMPU DICAPAI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JUN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PELABURAN PEMANGKIN UTAMA FASA PERTUMBUHAN EKONOMI MALAYSIA SETERUSNYA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SYARIKAT JEPUN MAHU PERLUAS PELABURAN DI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HARUNGI 100 HARI KRISIS ASIA BARAT TANPA KEJUTAN BESAR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’RINGGIT LEMAH SEMENTARA,ASAS EKONOMI KEKAL TEGUH’|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INFLASI TERKAWAL,OPR DIJANGKA KEKAL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KERJASAMA STRATEGIK PERKUKUH ASET HALUAN PETRONAS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PERJANJIAN LNG 20 TAHUN PERKUKUH HUBUNGAN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KONFLIK ASIA BARAT TUNTUT MALAYSIA TINGKAT USAHA BENDUNG KETIRISAN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KADAR PENGANGGURAN KEMBALI MENINGKAT KEPADA TIGA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TREND PENURUNAN HARGA EMAS BERSIFAT SEMENTARA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4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STRATEGI PERNIAGAAN HADAPI ERA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TEKANAN FISKAL TERKAWAL, ASAS EKONOMI KEKAL KUKUH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JUN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sym typeface="+mn-ea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KE ARAH RANTAIAN BEKALAN LESTARI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JUN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RINGGIT DIUNJUR RM3.90 SATU DOLAR AKHIR TAHUN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ASAS EKONOMI BANTU NEGARA BERTAHAN KESAN KONFLIK GOEPOLITIK</a:t>
                      </a:r>
                      <a:endParaRPr lang="en-MY" sz="12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2679700" y="846859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HARUNGI 100 HARI KRISIS ASIA BARAT TANPA KEJUTAN BESAR| MS 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2" y="1474236"/>
            <a:ext cx="9517224" cy="53262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2679700" y="846859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BH|’RINGGIT LEMAH SEMENTARA,ASAS EKONOMI KEKAL TEGUH’| MS 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340" y="1483566"/>
            <a:ext cx="7641770" cy="53744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2679700" y="846859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BH|INFLASI TERKAWAL,OPR DIJANGKA KEKAL| MS 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282" y="1436914"/>
            <a:ext cx="2165640" cy="53635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2679700" y="846859"/>
            <a:ext cx="6622920" cy="571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BH|KERJASAMA STRATEGIK PERKUKUH ASET HALUAN PETRONAS| MS 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194" y="1418253"/>
            <a:ext cx="8805612" cy="54117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2679700" y="846859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SH|PERJANJIAN LNG 20 TAHUN PERKUKUH HUBUNGAN| MS 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628" y="1464906"/>
            <a:ext cx="7800744" cy="533554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2679700" y="846859"/>
            <a:ext cx="6622920" cy="571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BH|KONFLIK ASIA BARAT TUNTUT MALAYSIA TINGKAT USAHA BENDUNG KETIRISAN| MS 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52" y="1418252"/>
            <a:ext cx="10128095" cy="543974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2679700" y="846859"/>
            <a:ext cx="6622920" cy="571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BH|KADAR PENGANGGURAN KEMBALI MENINGKAT KEPADA TIGA PERATUS| MS 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890" y="1418252"/>
            <a:ext cx="6954220" cy="52344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489" y="1825625"/>
            <a:ext cx="10870163" cy="4351338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846859"/>
            <a:ext cx="6622920" cy="571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SH|TREND PENURUNAN HARGA EMAS BERSIFAT SEMENTARA| MS 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43" y="1825625"/>
            <a:ext cx="10804849" cy="4808440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846859"/>
            <a:ext cx="6622920" cy="571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SH|STRATEGI PERNIAGAAN HADAPI ERA AI| MS 28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846859"/>
            <a:ext cx="6622920" cy="571394"/>
          </a:xfrm>
          <a:prstGeom prst="rect">
            <a:avLst/>
          </a:prstGeom>
        </p:spPr>
        <p:txBody>
          <a:bodyPr>
            <a:normAutofit fontScale="8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BH|TEKANAN FISKAL TERKAWAL, ASAS EKONOMI KEKAL KUKUH| MS 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270" y="1456690"/>
            <a:ext cx="9432290" cy="52552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751349"/>
              </p:ext>
            </p:extLst>
          </p:nvPr>
        </p:nvGraphicFramePr>
        <p:xfrm>
          <a:off x="785813" y="366509"/>
          <a:ext cx="10620373" cy="4145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0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0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1994148"/>
                  </a:ext>
                </a:extLst>
              </a:tr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SEKTOR TEKNOLOGI MALAYSIA TERUS BERSINAR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 JUN 2026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0544889"/>
                  </a:ext>
                </a:extLst>
              </a:tr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LEDAKAN AI, PERMINTAAN TENAGA PACU LONJAKAN PERDAGANGAN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2476155"/>
                  </a:ext>
                </a:extLst>
              </a:tr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PETRONAS WAJAR MANFAAT HARGA MINYAK TINGGI TERUSKAN MELABUR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08481271"/>
                  </a:ext>
                </a:extLst>
              </a:tr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AIR ASIA TURUNKAN HARGA TAMBANG LIMA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0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KERAJAAN DIANGGAR TANGGUNG SUBSIDI BAHAN API RM37.2b TAHUN INI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MALAYSIA BAKAL MILIKI DUA PELABUHAN ANTARA 10 PALING SIBUK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HALA TUJU KADAR FAEDAH AS, KONFLIK GEOPOLITIK JEJAS SENTIMEN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ALAMI PEMBETULAN PASARAN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ASIA TENGGARA TARIKAN PELABUR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 TAHUN LAGI WANG TUNAI MUNGKIN TINGGAL SEJARAH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PREMIUM PAIN HITS E-HAILING DRIVERS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88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LRT3 RANGSANG PERTUMBUHAN KORIDOR SHAH ALAM-KLANG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30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CALL FOR STRONGER PRIVATE SECTOR PARTICIPATION IN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30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846859"/>
            <a:ext cx="6622920" cy="571394"/>
          </a:xfrm>
          <a:prstGeom prst="rect">
            <a:avLst/>
          </a:prstGeom>
        </p:spPr>
        <p:txBody>
          <a:bodyPr>
            <a:normAutofit fontScale="8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 ARAH RANTAIAN BEKALAN LESTARI| MS 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456055"/>
            <a:ext cx="9525000" cy="51873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846859"/>
            <a:ext cx="6622920" cy="571394"/>
          </a:xfrm>
          <a:prstGeom prst="rect">
            <a:avLst/>
          </a:prstGeom>
        </p:spPr>
        <p:txBody>
          <a:bodyPr>
            <a:normAutofit fontScale="8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DIUNJUR RM3.90 SATU DOLAR AKHIR TAHUN| MS 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020" y="1456055"/>
            <a:ext cx="6858000" cy="53219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846859"/>
            <a:ext cx="6622920" cy="571394"/>
          </a:xfrm>
          <a:prstGeom prst="rect">
            <a:avLst/>
          </a:prstGeom>
        </p:spPr>
        <p:txBody>
          <a:bodyPr>
            <a:normAutofit fontScale="8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BH|ASAS EKONOMI BANTU NEGARA BERTAHAN KESAN KONFLIK GOEPOLITIK| MS 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55" y="1422400"/>
            <a:ext cx="7931150" cy="52717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846858"/>
            <a:ext cx="6828194" cy="751113"/>
          </a:xfrm>
          <a:prstGeom prst="rect">
            <a:avLst/>
          </a:prstGeom>
        </p:spPr>
        <p:txBody>
          <a:bodyPr>
            <a:normAutofit fontScale="95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SH|SEKTOR TEKNOLOGI MALAYSIA TERUS BERSINAR|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A1D6A0-E845-4E17-8329-8AD8D1CDA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52" y="1681228"/>
            <a:ext cx="8673096" cy="480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98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1808583" y="851489"/>
            <a:ext cx="8444203" cy="75337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SH|LEDAKAN AI, PERMINTAAN TENAGA PACU LONJAKAN PERDAGANGAN|MS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AF434-590E-45C6-BBCD-5A2D42869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038" y="1678133"/>
            <a:ext cx="363855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3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846858"/>
            <a:ext cx="6622920" cy="683361"/>
          </a:xfrm>
          <a:prstGeom prst="rect">
            <a:avLst/>
          </a:prstGeom>
        </p:spPr>
        <p:txBody>
          <a:bodyPr>
            <a:normAutofit fontScale="95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BH|PETRONAS WAJAR MANFAAT HARGA MINYAK TINGGI TERUSKAN MELABUR| MS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9F7081-A2BD-40E1-BA70-F7F0BCBFF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4" y="1667554"/>
            <a:ext cx="83629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4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699" y="846858"/>
            <a:ext cx="6818863" cy="751113"/>
          </a:xfrm>
          <a:prstGeom prst="rect">
            <a:avLst/>
          </a:prstGeom>
        </p:spPr>
        <p:txBody>
          <a:bodyPr>
            <a:normAutofit fontScale="95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BH|AIR ASIA TURUNKAN HARGA TAMBANG LIMA PERATUS|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A977F2-B5CE-4FFE-A1F0-FFC17557F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011" y="1636164"/>
            <a:ext cx="6269977" cy="50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63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313992" y="865520"/>
            <a:ext cx="7371184" cy="674032"/>
          </a:xfrm>
          <a:prstGeom prst="rect">
            <a:avLst/>
          </a:prstGeom>
        </p:spPr>
        <p:txBody>
          <a:bodyPr>
            <a:normAutofit fontScale="95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BH|KERAJAAN DIANGGAR TANGGUNG SUBSIDI BAHAN API RM37.2b TAHUN INI|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1904C-6388-4E62-AD33-18A916DF0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864" y="1596407"/>
            <a:ext cx="8220269" cy="50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95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874851"/>
            <a:ext cx="6772210" cy="751113"/>
          </a:xfrm>
          <a:prstGeom prst="rect">
            <a:avLst/>
          </a:prstGeom>
        </p:spPr>
        <p:txBody>
          <a:bodyPr>
            <a:normAutofit fontScale="95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BAKAL MILIKI DUA PELABUHAN ANTARA 10 PALING SIBUK|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AD0057-6F92-4F53-BC15-EEED81708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755612"/>
            <a:ext cx="91154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9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699" y="846858"/>
            <a:ext cx="6818863" cy="751113"/>
          </a:xfrm>
          <a:prstGeom prst="rect">
            <a:avLst/>
          </a:prstGeom>
        </p:spPr>
        <p:txBody>
          <a:bodyPr>
            <a:normAutofit fontScale="95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BH|HALA TUJU KADAR FAEDAH AS, KONFLIK GEOPOLITIK JEJAS SENTIMEN RINGGIT|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8A76C7-E427-4F24-A20C-93272DC9D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889" y="1490959"/>
            <a:ext cx="8388221" cy="530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2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220686" y="958831"/>
            <a:ext cx="780039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SH|HARGA MINYAK MELONJAK SELEPAS IRAN GANTUNG RUNDINGAN|MS 31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180" y="1726164"/>
            <a:ext cx="8640147" cy="513183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846858"/>
            <a:ext cx="6715124" cy="646039"/>
          </a:xfrm>
          <a:prstGeom prst="rect">
            <a:avLst/>
          </a:prstGeom>
        </p:spPr>
        <p:txBody>
          <a:bodyPr>
            <a:normAutofit fontScale="95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ALAMI PEMBETULAN PASARAN|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FAD30F-9F0E-4737-A9F8-4F51BC975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37" y="1895475"/>
            <a:ext cx="67151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23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FFA13B1-0DC1-4184-A39A-A07BF4E3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35BF7BF-010F-4A8D-B104-74ADEA0D6668}"/>
              </a:ext>
            </a:extLst>
          </p:cNvPr>
          <p:cNvSpPr txBox="1">
            <a:spLocks/>
          </p:cNvSpPr>
          <p:nvPr/>
        </p:nvSpPr>
        <p:spPr>
          <a:xfrm>
            <a:off x="2679700" y="846859"/>
            <a:ext cx="6622920" cy="571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SH|ASIA TENGGARA TARIKAN PELABUR GLOBAL|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A1B2D3-E647-494B-92F2-C160E96A3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51" y="1418253"/>
            <a:ext cx="9559897" cy="53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57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FFA13B1-0DC1-4184-A39A-A07BF4E3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35BF7BF-010F-4A8D-B104-74ADEA0D6668}"/>
              </a:ext>
            </a:extLst>
          </p:cNvPr>
          <p:cNvSpPr txBox="1">
            <a:spLocks/>
          </p:cNvSpPr>
          <p:nvPr/>
        </p:nvSpPr>
        <p:spPr>
          <a:xfrm>
            <a:off x="2679700" y="846859"/>
            <a:ext cx="6622920" cy="571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SH|ASIA TENGGARA TARIKAN PELABUR GLOBAL| MS 29 (SAMBUNGAN)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2B5344-AD4D-4526-8E6A-C0925727C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6" y="1418254"/>
            <a:ext cx="10639425" cy="53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63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7F8A4B-23B7-4726-8B53-F89BA28D3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18" y="1623528"/>
            <a:ext cx="9228164" cy="523447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FA13B1-0DC1-4184-A39A-A07BF4E3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35BF7BF-010F-4A8D-B104-74ADEA0D6668}"/>
              </a:ext>
            </a:extLst>
          </p:cNvPr>
          <p:cNvSpPr txBox="1">
            <a:spLocks/>
          </p:cNvSpPr>
          <p:nvPr/>
        </p:nvSpPr>
        <p:spPr>
          <a:xfrm>
            <a:off x="2679700" y="846859"/>
            <a:ext cx="6622920" cy="571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SH|10 TAHUN LAGI WANG TUNAI MUNGKIN TINGGAL SEJARAH| MS 28</a:t>
            </a:r>
          </a:p>
        </p:txBody>
      </p:sp>
    </p:spTree>
    <p:extLst>
      <p:ext uri="{BB962C8B-B14F-4D97-AF65-F5344CB8AC3E}">
        <p14:creationId xmlns:p14="http://schemas.microsoft.com/office/powerpoint/2010/main" val="2165756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73AA9-C1FB-4BA7-872B-6767F26ED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14F03-A47A-44ED-9BEC-E46F74534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8" y="1426871"/>
            <a:ext cx="12108024" cy="54311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CF38FDC-8323-4F74-A30A-FAC00F87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ED1E490-6845-4ACA-ADE6-60F436AC72F9}"/>
              </a:ext>
            </a:extLst>
          </p:cNvPr>
          <p:cNvSpPr txBox="1">
            <a:spLocks/>
          </p:cNvSpPr>
          <p:nvPr/>
        </p:nvSpPr>
        <p:spPr>
          <a:xfrm>
            <a:off x="2679700" y="846859"/>
            <a:ext cx="6622920" cy="571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NST|PREMIUM PAIN HITS E-HAILING DRIVERS| MS 4</a:t>
            </a:r>
          </a:p>
        </p:txBody>
      </p:sp>
    </p:spTree>
    <p:extLst>
      <p:ext uri="{BB962C8B-B14F-4D97-AF65-F5344CB8AC3E}">
        <p14:creationId xmlns:p14="http://schemas.microsoft.com/office/powerpoint/2010/main" val="524167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161AC0-D211-4D34-A026-87E815492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006" y="1296954"/>
            <a:ext cx="8401987" cy="556104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11A6CA-6C4F-4848-BA61-1CBBE2A3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58626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FAB5964-2448-49A8-987E-6F40825848A0}"/>
              </a:ext>
            </a:extLst>
          </p:cNvPr>
          <p:cNvSpPr txBox="1"/>
          <p:nvPr/>
        </p:nvSpPr>
        <p:spPr>
          <a:xfrm>
            <a:off x="2679700" y="710694"/>
            <a:ext cx="6715124" cy="586261"/>
          </a:xfrm>
          <a:prstGeom prst="rect">
            <a:avLst/>
          </a:prstGeom>
        </p:spPr>
        <p:txBody>
          <a:bodyPr>
            <a:normAutofit fontScale="9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BH|LRT3 RANGSANG PERTUMBUHAN KORIDOR SHAH ALAM-KLANG| MS 21</a:t>
            </a:r>
          </a:p>
        </p:txBody>
      </p:sp>
    </p:spTree>
    <p:extLst>
      <p:ext uri="{BB962C8B-B14F-4D97-AF65-F5344CB8AC3E}">
        <p14:creationId xmlns:p14="http://schemas.microsoft.com/office/powerpoint/2010/main" val="289216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DCF9EC-7708-4962-BF46-9781E0D8B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9063" y="1408923"/>
            <a:ext cx="5215796" cy="544907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92172E-33AB-4643-8C24-1A9361D2D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58626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0FF6BF-1DCA-4F92-AC80-A114F6FCE1D5}"/>
              </a:ext>
            </a:extLst>
          </p:cNvPr>
          <p:cNvSpPr txBox="1"/>
          <p:nvPr/>
        </p:nvSpPr>
        <p:spPr>
          <a:xfrm>
            <a:off x="2679700" y="710694"/>
            <a:ext cx="6715124" cy="586261"/>
          </a:xfrm>
          <a:prstGeom prst="rect">
            <a:avLst/>
          </a:prstGeom>
        </p:spPr>
        <p:txBody>
          <a:bodyPr>
            <a:normAutofit fontScale="9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NST|CALL FOR STRONGER PRIVATE SECTOR PARTICIPATION IN TVET| MS 2</a:t>
            </a:r>
          </a:p>
        </p:txBody>
      </p:sp>
    </p:spTree>
    <p:extLst>
      <p:ext uri="{BB962C8B-B14F-4D97-AF65-F5344CB8AC3E}">
        <p14:creationId xmlns:p14="http://schemas.microsoft.com/office/powerpoint/2010/main" val="1495648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2679700" y="846859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SH|HARGA MINYAK BUKAN HANYA DI PAM| MS 32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552" y="1560528"/>
            <a:ext cx="7259215" cy="52399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2679700" y="846859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BH|KEUTAMAAN INDUSTRI AUTOMATIIF JEJAS PEMBANGUNAN REL BANDAR| MS 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705" y="1436914"/>
            <a:ext cx="9058589" cy="53635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2679700" y="846859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BH|SASARAN DEFISIT FISKAL TAHUN INI MAMPU DICAPAI| MS 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16" y="1492898"/>
            <a:ext cx="10411368" cy="52344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2416629" y="846859"/>
            <a:ext cx="7081934" cy="75111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SH|PELABURAN PEMANGKIN UTAMA FASA PERTUMBUHAN EKONOMI MALAYSIA SETERUSNYA| MS 30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8" y="1636167"/>
            <a:ext cx="11411339" cy="43749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1931436" y="846859"/>
            <a:ext cx="8948057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SH|PELABURAN PEMANGKIN UTAMA FASA PERTUMBUHAN EKONOMI MALAYSIA SETERUSNYA| MS 31 (SAMBUNGAN)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10139"/>
            <a:ext cx="11187404" cy="28561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2679700" y="846859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BH|SYARIKAT JEPUN MAHU PERLUAS PELABURAN DI MALAYSIA| MS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76" y="1914313"/>
            <a:ext cx="11269648" cy="36374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1016</Words>
  <Application>Microsoft Office PowerPoint</Application>
  <PresentationFormat>Widescreen</PresentationFormat>
  <Paragraphs>238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SINAR HARIAN</vt:lpstr>
      <vt:lpstr>SINAR HARIAN</vt:lpstr>
      <vt:lpstr>BERITA HARIAN</vt:lpstr>
      <vt:lpstr>BERITA HARIAN</vt:lpstr>
      <vt:lpstr>SINAR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SINAR HARIAN</vt:lpstr>
      <vt:lpstr>SINAR HARIAN</vt:lpstr>
      <vt:lpstr>BERITA HARIAN</vt:lpstr>
      <vt:lpstr>BERITA HARIAN</vt:lpstr>
      <vt:lpstr>BERITA HARIAN</vt:lpstr>
      <vt:lpstr>BERITA HARIAN</vt:lpstr>
      <vt:lpstr>SINAR HARIAN</vt:lpstr>
      <vt:lpstr>SINAR 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SINAR HARIAN</vt:lpstr>
      <vt:lpstr>NEW STRAITS TIMES</vt:lpstr>
      <vt:lpstr>BERITA HARIAN</vt:lpstr>
      <vt:lpstr>NEW STRAITS TIMES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785</cp:revision>
  <dcterms:created xsi:type="dcterms:W3CDTF">2023-04-11T00:27:00Z</dcterms:created>
  <dcterms:modified xsi:type="dcterms:W3CDTF">2026-07-01T07:52:47Z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066340AA2FDB4107B989597ABF6416A9_12</vt:lpwstr>
  </property>
  <property fmtid="{D5CDD505-2E9C-101B-9397-08002B2CF9AE}" pid="3" name="KSOProductBuildVer">
    <vt:lpwstr>1033-12.1.0.26880</vt:lpwstr>
  </property>
</Properties>
</file>