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1" r:id="rId3"/>
    <p:sldId id="394" r:id="rId4"/>
    <p:sldId id="396" r:id="rId5"/>
    <p:sldId id="398" r:id="rId6"/>
    <p:sldId id="429" r:id="rId7"/>
    <p:sldId id="397" r:id="rId8"/>
    <p:sldId id="400" r:id="rId9"/>
    <p:sldId id="399" r:id="rId10"/>
    <p:sldId id="395" r:id="rId11"/>
    <p:sldId id="402" r:id="rId12"/>
    <p:sldId id="430" r:id="rId13"/>
    <p:sldId id="401" r:id="rId14"/>
    <p:sldId id="403" r:id="rId15"/>
    <p:sldId id="431" r:id="rId16"/>
    <p:sldId id="404" r:id="rId17"/>
    <p:sldId id="405" r:id="rId18"/>
    <p:sldId id="406" r:id="rId19"/>
    <p:sldId id="407" r:id="rId20"/>
    <p:sldId id="412" r:id="rId21"/>
    <p:sldId id="413" r:id="rId22"/>
    <p:sldId id="414" r:id="rId23"/>
    <p:sldId id="415" r:id="rId24"/>
    <p:sldId id="416" r:id="rId25"/>
    <p:sldId id="471" r:id="rId26"/>
    <p:sldId id="417" r:id="rId27"/>
    <p:sldId id="418" r:id="rId28"/>
    <p:sldId id="4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015595"/>
              </p:ext>
            </p:extLst>
          </p:nvPr>
        </p:nvGraphicFramePr>
        <p:xfrm>
          <a:off x="785813" y="366509"/>
          <a:ext cx="10620373" cy="61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SEEN TO WEAKEN AGAINST GREENBACK THIS WEEK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RISIKO EKONOMI MELESET TAHUN DEPAN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ALTERNATIF DIESEL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FELDA AKAN BUKTIKAN PRESTASI B100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ISYARAT PERANG IRAN TAMAT LEGAKAN PASARAN, MENGUKUHKAN RINGGIT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HARGA MINYAK TURUN BAWAH AS$100 SATU TONG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BDR BOLEH JEJAS KESTABILAN EKONOMI -FMBA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PERLU STRATEGI KUKUH DEPANI KRISIS ASIA BARAT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MINYAK MENTAH MENJUNAM,PASARAN SAHAM MELONJAK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FELDA B100 PUSH NEEDS CLEAR PLAN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BANK DUNIA KEKAL OPTIMIS PROSPEK EKONOMI MALAYSIA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PASARAN MINYAK DUNIA DIJANGKA PULIH SECARA BERANSUR-ANSUR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INVESTORS MAY FLOCK TO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RINGGIT TERBAIK DI ASIA DUA TAHUN BERTURUT-TURUT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 BELI BON RM9.4b, EKONOMI BERKEMBANG 5.2%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PASARAN GETAH MALAYSIA SEIRING PRESTASI SERANTAU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APRIL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SUBSIDI DIESEL KEKANG KENAIKAN HARGA BARANG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INFLASI MUNGKIN CECAH 2.6 PERATUS TAHUN 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APRIL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KRISIS BEKALAN GLOBAL BUKA PELUANG, MALAYSIA KEKAL PELABURAN SELAMAT </a:t>
                      </a:r>
                      <a:endParaRPr lang="en-MY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47808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SH|PERLU STRATEGI KUKUH DEPANI KRISIS ASIA BARAT|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0CDCE-F7C9-40D5-9DC5-1137AC54B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67" y="1502230"/>
            <a:ext cx="7295181" cy="535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8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SH|HARGA MINYAK MENTAH MENJUNAM,PASARAN SAHAM MELONJAK|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69645-AE6B-4714-8D54-BA7F53B93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99" y="1642188"/>
            <a:ext cx="10249402" cy="52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39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699" y="1024148"/>
            <a:ext cx="742535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SH|HARGA MINYAK MENTAH MENJUNAM,PASARAN SAHAM MELONJAK| MS 28 (SAMBUNGAN)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24FEA-F076-4E23-9138-AC94F5438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9" y="1660849"/>
            <a:ext cx="11691258" cy="49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27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623527" y="940169"/>
            <a:ext cx="85655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NST|FELDA B100 PUSH NEEDS CLEAR PLAN|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AE6ED-21B0-4663-9B17-E8106AEFD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08" y="1651518"/>
            <a:ext cx="10993384" cy="512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33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DUNIA KEKAL OPTIMIS PROSPEK EKONOMI MALAYSIA|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CC67A-F4AF-45EF-952C-00173494F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493" y="1632857"/>
            <a:ext cx="9955014" cy="512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8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BH|BANK DUNIA KEKAL OPTIMIS PROSPEK EKONOMI MALAYSIA| MS 22 (SAMBUNGAN)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E6818-3DC7-41C0-A6F3-10BE1D399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23" y="1754156"/>
            <a:ext cx="9859751" cy="425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BH|PASARAN MINYAK DUNIA DIJANGKA PULIH SECARA BERANSUR-ANSUR|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36329-8129-40D7-B71A-5CFA16C8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3" y="1847461"/>
            <a:ext cx="11691258" cy="48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5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NST|INVESTORS MAY FLOCK TO MALAYSIA|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DABD7-F1A2-4A96-9A12-062A1BE9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18" y="1791478"/>
            <a:ext cx="11745964" cy="474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16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TERBAIK DI ASIA DUA TAHUN BERTURUT-TURUT| MS 32 (SAMBUNGAN)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94D80-1E51-4AA3-9BA0-1CE5DB76A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40" y="1775449"/>
            <a:ext cx="8089640" cy="50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7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SH|PELABUR BELI BON RM9.4b, EKONOMI BERKEMBANG 5.2%| MS 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8E4DF-7FC9-4F7A-A093-D1ED57E3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615" y="1710210"/>
            <a:ext cx="8268770" cy="50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832533"/>
              </p:ext>
            </p:extLst>
          </p:nvPr>
        </p:nvGraphicFramePr>
        <p:xfrm>
          <a:off x="785813" y="366509"/>
          <a:ext cx="10620373" cy="180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MALAYSIA KEKAL DESTINASI PILIHAN DI TENGAH KETIDAKTENTUAN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SUBSIDI, OPR ANTARA MEKANISME LINDUNGI RAKYAT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JAMIN BEKALAN </a:t>
                      </a:r>
                      <a:r>
                        <a:rPr lang="en-US" sz="1200"/>
                        <a:t>KEPADA MALAYSIA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28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UAE KELUAR OPEC BUKA PELUANG STRATEGIK BUAT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MALAYSIA’S INFLATION EASES TO 1.4PC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APRIL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742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SH|PASARAN GETAH MALAYSIA SEIRING PRESTASI SERANTAU|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93EF16-5551-4480-8209-052FA733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005" y="2226712"/>
            <a:ext cx="86106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61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BH|SUBSIDI DIESEL KEKANG KENAIKAN HARGA BARANG|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CF00F7-91B2-4AE0-A8C2-4C31C2F0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813" y="1753343"/>
            <a:ext cx="8348372" cy="50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49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1072784"/>
            <a:ext cx="790302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INFLASI MUNGKIN CECAH 2.6 PERATUS TAHUN INI|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C7A20F-57B0-48C6-B6D6-034861500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856" y="1968636"/>
            <a:ext cx="94869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63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080727" y="1024148"/>
            <a:ext cx="7221893" cy="56205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SH|KRISIS BEKALAN GLOBAL BUKA PELUANG, MALAYSIA KEKAL PELABURAN SELAMAT 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00397-9212-4CE6-899D-484EF05B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695" y="1511559"/>
            <a:ext cx="6649452" cy="53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35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58071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KEKAL DESTINASI PILIHAN DI TENGAH KETIDAKTENTUAN GLOBAL|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D6DC0-E123-4BAB-8015-FFFE49357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41" y="1604864"/>
            <a:ext cx="9568506" cy="525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1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911306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SH|SUBSIDI, OPR ANTARA MEKANISME LINDUNGI RAKYAT 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6852F-959A-457B-8013-777CD8523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1492898"/>
            <a:ext cx="11751733" cy="536510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SH|JAMIN BEKALAN KEPADA MALAYSIA|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B30CF-A7E7-419B-A89D-AC2E07CA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78" y="1651518"/>
            <a:ext cx="11137641" cy="52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8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11306"/>
            <a:ext cx="6622920" cy="56293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BH|UAE KELUAR OPEC BUKA PELUANG STRATEGIK BUAT MALAYSIA|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B34BD-9D0E-48CA-B800-0EB5C44E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16" y="1399592"/>
            <a:ext cx="9847968" cy="545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9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1623527" y="940169"/>
            <a:ext cx="856550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NST|MALAYSIA’S INFLATION EASES TO 1.4PC|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FA2ED2-33C8-4750-9F60-FB800E20E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74" y="1604865"/>
            <a:ext cx="10526852" cy="51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55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6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NST|RINGGIT SEEN TO WEAKEN AGAINST GREENBACK THIS WEEK|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E50E90-36B0-4A43-B51C-F98FFBC16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115" y="1651518"/>
            <a:ext cx="4031769" cy="52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48741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SH|RISIKO EKONOMI MELESET TAHUN DEPAN| 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22836-1F6D-4CDB-AB23-805DB2730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276" y="1614196"/>
            <a:ext cx="6663447" cy="51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34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699" y="1024148"/>
            <a:ext cx="702413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SH|ALTERNATIF DIESEL|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BEF1A-F0C2-4E43-8B51-51B990FF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46" y="1642188"/>
            <a:ext cx="9927508" cy="51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699" y="1024148"/>
            <a:ext cx="7024137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SH|ALTERNATIF DIESEL| MS 31 (SAMBUNGAN)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73DCD-14F8-46B0-888E-F291701D4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82" y="1642188"/>
            <a:ext cx="10650436" cy="51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4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61424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42705" y="856197"/>
            <a:ext cx="6622920" cy="52473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BH|ISYARAT PERANG IRAN TAMAT LEGAKAN PASARAN, MENGUKUHKAN RINGGIT|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251CE-A6F0-4041-8C30-0B5C41A18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564" y="1380930"/>
            <a:ext cx="8698872" cy="54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9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BH|HARGA MINYAK TURUN BAWAH AS$100 SATU TONG |MS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EB3E3-BA07-49B6-AE30-344547628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01" y="1920000"/>
            <a:ext cx="10888595" cy="39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3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APRIL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SH|BDR BOLEH JEJAS KESTABILAN EKONOMI -FMBA| MS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23B4E1-D52D-41F6-BFDA-664B0CA05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636" y="1623526"/>
            <a:ext cx="9774727" cy="52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1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15483</TotalTime>
  <Words>769</Words>
  <Application>Microsoft Office PowerPoint</Application>
  <PresentationFormat>Widescreen</PresentationFormat>
  <Paragraphs>182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NEW STRAITS TIMES</vt:lpstr>
      <vt:lpstr>SINAR HARIAN</vt:lpstr>
      <vt:lpstr>SINAR HARIAN</vt:lpstr>
      <vt:lpstr>SINAR HARIAN</vt:lpstr>
      <vt:lpstr>BERITA HARIAN</vt:lpstr>
      <vt:lpstr>BERITA HARIAN</vt:lpstr>
      <vt:lpstr>SINAR HARIAN</vt:lpstr>
      <vt:lpstr>SINAR HARIAN</vt:lpstr>
      <vt:lpstr>SINAR HARIAN</vt:lpstr>
      <vt:lpstr>SINAR HARIAN</vt:lpstr>
      <vt:lpstr>NEW STRAITS TIMES</vt:lpstr>
      <vt:lpstr>BERITA HARIAN</vt:lpstr>
      <vt:lpstr>BERITA HARIAN</vt:lpstr>
      <vt:lpstr>BERITA HARIAN</vt:lpstr>
      <vt:lpstr>NEW STRAITS TIMES</vt:lpstr>
      <vt:lpstr>SINAR HARIAN</vt:lpstr>
      <vt:lpstr>SINAR HARIAN</vt:lpstr>
      <vt:lpstr>SINAR HARIAN</vt:lpstr>
      <vt:lpstr>BERITA HARIAN</vt:lpstr>
      <vt:lpstr>BERITA HARIAN</vt:lpstr>
      <vt:lpstr>SINAR HARIAN</vt:lpstr>
      <vt:lpstr>BERITA HARIAN</vt:lpstr>
      <vt:lpstr>SINAR HARIAN</vt:lpstr>
      <vt:lpstr>SINAR HARIAN</vt:lpstr>
      <vt:lpstr>BERITA HARIAN</vt:lpstr>
      <vt:lpstr>NEW STRAITS TIMES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707</cp:revision>
  <dcterms:created xsi:type="dcterms:W3CDTF">2023-04-11T00:27:44Z</dcterms:created>
  <dcterms:modified xsi:type="dcterms:W3CDTF">2026-05-20T02:16:08Z</dcterms:modified>
</cp:coreProperties>
</file>